
<file path=[Content_Types].xml><?xml version="1.0" encoding="utf-8"?>
<Types xmlns="http://schemas.openxmlformats.org/package/2006/content-types">
  <Default Extension="jpeg" ContentType="image/jpeg"/>
  <Default Extension="png" ContentType="image/png"/>
  <Default Extension="gif" ContentType="image/gif"/>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handoutMasters/handoutMaster1.xml" ContentType="application/vnd.openxmlformats-officedocument.presentationml.handout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handoutMasterIdLst>
    <p:handoutMasterId r:id="rId23"/>
  </p:handoutMasterIdLst>
  <p:sldIdLst>
    <p:sldId id="256" r:id="rId3"/>
    <p:sldId id="374" r:id="rId4"/>
    <p:sldId id="340" r:id="rId5"/>
    <p:sldId id="371" r:id="rId6"/>
    <p:sldId id="367" r:id="rId7"/>
    <p:sldId id="370" r:id="rId8"/>
    <p:sldId id="297" r:id="rId9"/>
    <p:sldId id="394" r:id="rId10"/>
    <p:sldId id="312" r:id="rId11"/>
    <p:sldId id="322" r:id="rId12"/>
    <p:sldId id="372" r:id="rId13"/>
    <p:sldId id="265" r:id="rId14"/>
    <p:sldId id="269" r:id="rId15"/>
    <p:sldId id="268" r:id="rId16"/>
    <p:sldId id="326" r:id="rId17"/>
    <p:sldId id="330" r:id="rId18"/>
    <p:sldId id="390" r:id="rId19"/>
    <p:sldId id="391" r:id="rId20"/>
    <p:sldId id="392" r:id="rId21"/>
    <p:sldId id="393" r:id="rId22"/>
  </p:sldIdLst>
  <p:sldSz cx="9144000" cy="6858000" type="screen4x3"/>
  <p:notesSz cx="9144000" cy="6858000"/>
  <p:defaultTextStyle>
    <a:defPPr>
      <a:defRPr lang="zh-CN"/>
    </a:defPPr>
    <a:lvl1pPr algn="l" rtl="0" eaLnBrk="0" fontAlgn="base" hangingPunct="0">
      <a:spcBef>
        <a:spcPct val="0"/>
      </a:spcBef>
      <a:spcAft>
        <a:spcPct val="0"/>
      </a:spcAft>
      <a:defRPr kern="1200">
        <a:solidFill>
          <a:schemeClr val="tx1"/>
        </a:solidFill>
        <a:latin typeface="Cambria" panose="02040503050406030204" pitchFamily="18" charset="0"/>
        <a:ea typeface="黑体" panose="02010609060101010101" pitchFamily="49" charset="-122"/>
        <a:cs typeface="+mn-cs"/>
      </a:defRPr>
    </a:lvl1pPr>
    <a:lvl2pPr marL="457200" algn="l" rtl="0" eaLnBrk="0" fontAlgn="base" hangingPunct="0">
      <a:spcBef>
        <a:spcPct val="0"/>
      </a:spcBef>
      <a:spcAft>
        <a:spcPct val="0"/>
      </a:spcAft>
      <a:defRPr kern="1200">
        <a:solidFill>
          <a:schemeClr val="tx1"/>
        </a:solidFill>
        <a:latin typeface="Cambria" panose="02040503050406030204" pitchFamily="18" charset="0"/>
        <a:ea typeface="黑体" panose="02010609060101010101" pitchFamily="49" charset="-122"/>
        <a:cs typeface="+mn-cs"/>
      </a:defRPr>
    </a:lvl2pPr>
    <a:lvl3pPr marL="914400" algn="l" rtl="0" eaLnBrk="0" fontAlgn="base" hangingPunct="0">
      <a:spcBef>
        <a:spcPct val="0"/>
      </a:spcBef>
      <a:spcAft>
        <a:spcPct val="0"/>
      </a:spcAft>
      <a:defRPr kern="1200">
        <a:solidFill>
          <a:schemeClr val="tx1"/>
        </a:solidFill>
        <a:latin typeface="Cambria" panose="02040503050406030204" pitchFamily="18" charset="0"/>
        <a:ea typeface="黑体" panose="02010609060101010101" pitchFamily="49" charset="-122"/>
        <a:cs typeface="+mn-cs"/>
      </a:defRPr>
    </a:lvl3pPr>
    <a:lvl4pPr marL="1371600" algn="l" rtl="0" eaLnBrk="0" fontAlgn="base" hangingPunct="0">
      <a:spcBef>
        <a:spcPct val="0"/>
      </a:spcBef>
      <a:spcAft>
        <a:spcPct val="0"/>
      </a:spcAft>
      <a:defRPr kern="1200">
        <a:solidFill>
          <a:schemeClr val="tx1"/>
        </a:solidFill>
        <a:latin typeface="Cambria" panose="02040503050406030204" pitchFamily="18" charset="0"/>
        <a:ea typeface="黑体" panose="02010609060101010101" pitchFamily="49" charset="-122"/>
        <a:cs typeface="+mn-cs"/>
      </a:defRPr>
    </a:lvl4pPr>
    <a:lvl5pPr marL="1828800" algn="l" rtl="0" eaLnBrk="0" fontAlgn="base" hangingPunct="0">
      <a:spcBef>
        <a:spcPct val="0"/>
      </a:spcBef>
      <a:spcAft>
        <a:spcPct val="0"/>
      </a:spcAft>
      <a:defRPr kern="1200">
        <a:solidFill>
          <a:schemeClr val="tx1"/>
        </a:solidFill>
        <a:latin typeface="Cambria" panose="02040503050406030204" pitchFamily="18" charset="0"/>
        <a:ea typeface="黑体" panose="02010609060101010101" pitchFamily="49" charset="-122"/>
        <a:cs typeface="+mn-cs"/>
      </a:defRPr>
    </a:lvl5pPr>
    <a:lvl6pPr marL="2286000" algn="l" defTabSz="914400" rtl="0" eaLnBrk="1" latinLnBrk="0" hangingPunct="1">
      <a:defRPr kern="1200">
        <a:solidFill>
          <a:schemeClr val="tx1"/>
        </a:solidFill>
        <a:latin typeface="Cambria" panose="02040503050406030204" pitchFamily="18" charset="0"/>
        <a:ea typeface="黑体" panose="02010609060101010101" pitchFamily="49" charset="-122"/>
        <a:cs typeface="+mn-cs"/>
      </a:defRPr>
    </a:lvl6pPr>
    <a:lvl7pPr marL="2743200" algn="l" defTabSz="914400" rtl="0" eaLnBrk="1" latinLnBrk="0" hangingPunct="1">
      <a:defRPr kern="1200">
        <a:solidFill>
          <a:schemeClr val="tx1"/>
        </a:solidFill>
        <a:latin typeface="Cambria" panose="02040503050406030204" pitchFamily="18" charset="0"/>
        <a:ea typeface="黑体" panose="02010609060101010101" pitchFamily="49" charset="-122"/>
        <a:cs typeface="+mn-cs"/>
      </a:defRPr>
    </a:lvl7pPr>
    <a:lvl8pPr marL="3200400" algn="l" defTabSz="914400" rtl="0" eaLnBrk="1" latinLnBrk="0" hangingPunct="1">
      <a:defRPr kern="1200">
        <a:solidFill>
          <a:schemeClr val="tx1"/>
        </a:solidFill>
        <a:latin typeface="Cambria" panose="02040503050406030204" pitchFamily="18" charset="0"/>
        <a:ea typeface="黑体" panose="02010609060101010101" pitchFamily="49" charset="-122"/>
        <a:cs typeface="+mn-cs"/>
      </a:defRPr>
    </a:lvl8pPr>
    <a:lvl9pPr marL="3657600" algn="l" defTabSz="914400" rtl="0" eaLnBrk="1" latinLnBrk="0" hangingPunct="1">
      <a:defRPr kern="1200">
        <a:solidFill>
          <a:schemeClr val="tx1"/>
        </a:solidFill>
        <a:latin typeface="Cambria" panose="02040503050406030204" pitchFamily="18"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0EAE"/>
    <a:srgbClr val="AC0000"/>
    <a:srgbClr val="C7A693"/>
    <a:srgbClr val="93654B"/>
    <a:srgbClr val="B68A72"/>
    <a:srgbClr val="E8D9D0"/>
    <a:srgbClr val="D6BCAE"/>
    <a:srgbClr val="CCAD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70" d="100"/>
          <a:sy n="70" d="100"/>
        </p:scale>
        <p:origin x="1184" y="44"/>
      </p:cViewPr>
      <p:guideLst>
        <p:guide orient="horz" pos="21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handoutMaster" Target="handoutMasters/handout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_rels/data3.xml.rels><?xml version="1.0" encoding="UTF-8" standalone="yes"?>
<Relationships xmlns="http://schemas.openxmlformats.org/package/2006/relationships"><Relationship Id="rId5" Type="http://schemas.openxmlformats.org/officeDocument/2006/relationships/image" Target="../media/image21.jpeg"/><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image" Target="../media/image17.GIF"/></Relationships>
</file>

<file path=ppt/diagrams/_rels/drawing3.xml.rels><?xml version="1.0" encoding="UTF-8" standalone="yes"?>
<Relationships xmlns="http://schemas.openxmlformats.org/package/2006/relationships"><Relationship Id="rId5" Type="http://schemas.openxmlformats.org/officeDocument/2006/relationships/image" Target="../media/image21.jpeg"/><Relationship Id="rId4" Type="http://schemas.openxmlformats.org/officeDocument/2006/relationships/image" Target="../media/image20.jpeg"/><Relationship Id="rId3" Type="http://schemas.openxmlformats.org/officeDocument/2006/relationships/image" Target="../media/image19.jpeg"/><Relationship Id="rId2" Type="http://schemas.openxmlformats.org/officeDocument/2006/relationships/image" Target="../media/image18.GIF"/><Relationship Id="rId1" Type="http://schemas.openxmlformats.org/officeDocument/2006/relationships/image" Target="../media/image17.GIF"/></Relationships>
</file>

<file path=ppt/diagrams/colors1.xml><?xml version="1.0" encoding="utf-8"?>
<dgm:colorsDef xmlns:dgm="http://schemas.openxmlformats.org/drawingml/2006/diagram" xmlns:a="http://schemas.openxmlformats.org/drawingml/2006/main" uniqueId="urn:microsoft.com/office/officeart/2005/8/colors/accent1_4#1">
  <dgm:title val=""/>
  <dgm:desc val=""/>
  <dgm:catLst>
    <dgm:cat type="accent1" pri="11400"/>
  </dgm:catLst>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1">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1">
  <dgm:title val=""/>
  <dgm:desc val=""/>
  <dgm:catLst>
    <dgm:cat type="accent1" pri="11100"/>
  </dgm:catLst>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A9D3DF5-1040-47CD-B9D7-46D5A2E87747}" type="doc">
      <dgm:prSet loTypeId="urn:microsoft.com/office/officeart/2005/8/layout/hierarchy2#2" loCatId="hierarchy" qsTypeId="urn:microsoft.com/office/officeart/2005/8/quickstyle/simple1#1" qsCatId="simple" csTypeId="urn:microsoft.com/office/officeart/2005/8/colors/accent1_4#1" csCatId="accent1" phldr="1"/>
      <dgm:spPr/>
      <dgm:t>
        <a:bodyPr/>
        <a:lstStyle/>
        <a:p>
          <a:endParaRPr lang="zh-CN" altLang="en-US"/>
        </a:p>
      </dgm:t>
    </dgm:pt>
    <dgm:pt modelId="{840CD9BE-AEC0-4C4A-BC93-6FBB921AC6E5}">
      <dgm:prSet phldrT="[文本]"/>
      <dgm:spPr/>
      <dgm:t>
        <a:bodyPr/>
        <a:lstStyle/>
        <a:p>
          <a:r>
            <a:rPr lang="zh-CN" altLang="en-US" b="1" dirty="0" smtClean="0">
              <a:latin typeface="Times New Roman" panose="02020603050405020304" pitchFamily="18" charset="0"/>
              <a:ea typeface="黑体" panose="02010609060101010101" pitchFamily="49" charset="-122"/>
            </a:rPr>
            <a:t>人类疾病</a:t>
          </a:r>
          <a:endParaRPr lang="zh-CN" altLang="en-US" b="1" dirty="0">
            <a:latin typeface="Times New Roman" panose="02020603050405020304" pitchFamily="18" charset="0"/>
            <a:ea typeface="黑体" panose="02010609060101010101" pitchFamily="49" charset="-122"/>
          </a:endParaRPr>
        </a:p>
      </dgm:t>
    </dgm:pt>
    <dgm:pt modelId="{2FEB8D35-DDCB-4FAF-97C6-041159162260}" cxnId="{15E057A8-B799-46DF-9DD7-B1674CCFE7E2}" type="parTrans">
      <dgm:prSet/>
      <dgm:spPr/>
      <dgm:t>
        <a:bodyPr/>
        <a:lstStyle/>
        <a:p>
          <a:endParaRPr lang="zh-CN" altLang="en-US" b="1"/>
        </a:p>
      </dgm:t>
    </dgm:pt>
    <dgm:pt modelId="{5A798A02-479F-435C-B995-42093FB591B6}" cxnId="{15E057A8-B799-46DF-9DD7-B1674CCFE7E2}" type="sibTrans">
      <dgm:prSet/>
      <dgm:spPr/>
      <dgm:t>
        <a:bodyPr/>
        <a:lstStyle/>
        <a:p>
          <a:endParaRPr lang="zh-CN" altLang="en-US" b="1"/>
        </a:p>
      </dgm:t>
    </dgm:pt>
    <dgm:pt modelId="{EDC2C901-9FCE-4BA0-8937-D50D8CBD0A39}">
      <dgm:prSet phldrT="[文本]">
        <dgm:style>
          <a:lnRef idx="1">
            <a:schemeClr val="accent4"/>
          </a:lnRef>
          <a:fillRef idx="3">
            <a:schemeClr val="accent4"/>
          </a:fillRef>
          <a:effectRef idx="2">
            <a:schemeClr val="accent4"/>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环境因素</a:t>
          </a:r>
          <a:endParaRPr lang="zh-CN" altLang="en-US" b="1" dirty="0">
            <a:latin typeface="Times New Roman" panose="02020603050405020304" pitchFamily="18" charset="0"/>
            <a:ea typeface="黑体" panose="02010609060101010101" pitchFamily="49" charset="-122"/>
          </a:endParaRPr>
        </a:p>
      </dgm:t>
    </dgm:pt>
    <dgm:pt modelId="{F26A9F25-C483-4924-8004-12445CCE114C}" cxnId="{BD365CF2-C281-4BC1-9FF2-4F066C660193}"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8B39DB17-25FB-4B4D-BFCC-0BF0DD51FBAD}" cxnId="{BD365CF2-C281-4BC1-9FF2-4F066C660193}" type="sibTrans">
      <dgm:prSet/>
      <dgm:spPr/>
      <dgm:t>
        <a:bodyPr/>
        <a:lstStyle/>
        <a:p>
          <a:endParaRPr lang="zh-CN" altLang="en-US" b="1"/>
        </a:p>
      </dgm:t>
    </dgm:pt>
    <dgm:pt modelId="{AD9561CE-E0BE-4DC7-BBE3-3732C2901681}">
      <dgm:prSet phldrT="[文本]">
        <dgm:style>
          <a:lnRef idx="1">
            <a:schemeClr val="accent4"/>
          </a:lnRef>
          <a:fillRef idx="3">
            <a:schemeClr val="accent4"/>
          </a:fillRef>
          <a:effectRef idx="2">
            <a:schemeClr val="accent4"/>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烧伤、摔伤、</a:t>
          </a:r>
          <a:r>
            <a:rPr lang="en-US" altLang="zh-CN" b="1" dirty="0" smtClean="0">
              <a:latin typeface="Times New Roman" panose="02020603050405020304" pitchFamily="18" charset="0"/>
              <a:ea typeface="黑体" panose="02010609060101010101" pitchFamily="49" charset="-122"/>
            </a:rPr>
            <a:t>SARS</a:t>
          </a:r>
          <a:r>
            <a:rPr lang="zh-CN" altLang="en-US" b="1" dirty="0" smtClean="0">
              <a:latin typeface="Times New Roman" panose="02020603050405020304" pitchFamily="18" charset="0"/>
              <a:ea typeface="黑体" panose="02010609060101010101" pitchFamily="49" charset="-122"/>
            </a:rPr>
            <a:t>、</a:t>
          </a:r>
          <a:r>
            <a:rPr lang="en-US" altLang="zh-CN" b="1" dirty="0" smtClean="0">
              <a:latin typeface="Times New Roman" panose="02020603050405020304" pitchFamily="18" charset="0"/>
              <a:ea typeface="黑体" panose="02010609060101010101" pitchFamily="49" charset="-122"/>
            </a:rPr>
            <a:t>AIDS</a:t>
          </a:r>
          <a:endParaRPr lang="zh-CN" altLang="en-US" b="1" dirty="0">
            <a:latin typeface="Times New Roman" panose="02020603050405020304" pitchFamily="18" charset="0"/>
            <a:ea typeface="黑体" panose="02010609060101010101" pitchFamily="49" charset="-122"/>
          </a:endParaRPr>
        </a:p>
      </dgm:t>
    </dgm:pt>
    <dgm:pt modelId="{A6A1E500-D9C4-438E-9F0A-8CDB5FCB1733}" cxnId="{30539B9D-703A-4E68-B0DC-8B30425277DA}"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C5588D31-DA3A-407B-8AB5-B8792EA65EB3}" cxnId="{30539B9D-703A-4E68-B0DC-8B30425277DA}" type="sibTrans">
      <dgm:prSet/>
      <dgm:spPr/>
      <dgm:t>
        <a:bodyPr/>
        <a:lstStyle/>
        <a:p>
          <a:endParaRPr lang="zh-CN" altLang="en-US" b="1"/>
        </a:p>
      </dgm:t>
    </dgm:pt>
    <dgm:pt modelId="{C2FD1BEB-C715-4E08-AE9D-49D32FE8FE1A}">
      <dgm:prSet phldrT="[文本]">
        <dgm:style>
          <a:lnRef idx="3">
            <a:schemeClr val="lt1"/>
          </a:lnRef>
          <a:fillRef idx="1">
            <a:schemeClr val="accent1"/>
          </a:fillRef>
          <a:effectRef idx="1">
            <a:schemeClr val="accent1"/>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遗传因素</a:t>
          </a:r>
          <a:endParaRPr lang="zh-CN" altLang="en-US" b="1" dirty="0">
            <a:latin typeface="Times New Roman" panose="02020603050405020304" pitchFamily="18" charset="0"/>
            <a:ea typeface="黑体" panose="02010609060101010101" pitchFamily="49" charset="-122"/>
          </a:endParaRPr>
        </a:p>
      </dgm:t>
    </dgm:pt>
    <dgm:pt modelId="{35593550-C4A1-4F0B-B802-0025D5FBF681}" cxnId="{BC222371-460A-4B65-B75D-090ADBA8B7FF}"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7A8595BC-B045-4403-AF9F-FCCC67B6147F}" cxnId="{BC222371-460A-4B65-B75D-090ADBA8B7FF}" type="sibTrans">
      <dgm:prSet/>
      <dgm:spPr/>
      <dgm:t>
        <a:bodyPr/>
        <a:lstStyle/>
        <a:p>
          <a:endParaRPr lang="zh-CN" altLang="en-US" b="1"/>
        </a:p>
      </dgm:t>
    </dgm:pt>
    <dgm:pt modelId="{844C6F11-E58B-49FC-BB94-F1DBD951DDF4}">
      <dgm:prSet phldrT="[文本]">
        <dgm:style>
          <a:lnRef idx="3">
            <a:schemeClr val="lt1"/>
          </a:lnRef>
          <a:fillRef idx="1">
            <a:schemeClr val="accent1"/>
          </a:fillRef>
          <a:effectRef idx="1">
            <a:schemeClr val="accent1"/>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唇裂、糖尿病、肿瘤</a:t>
          </a:r>
          <a:r>
            <a:rPr lang="en-US" altLang="zh-CN" b="1" dirty="0" smtClean="0">
              <a:latin typeface="Times New Roman" panose="02020603050405020304" pitchFamily="18" charset="0"/>
              <a:ea typeface="黑体" panose="02010609060101010101" pitchFamily="49" charset="-122"/>
            </a:rPr>
            <a:t>……</a:t>
          </a:r>
          <a:endParaRPr lang="zh-CN" altLang="en-US" b="1" dirty="0">
            <a:latin typeface="Times New Roman" panose="02020603050405020304" pitchFamily="18" charset="0"/>
            <a:ea typeface="黑体" panose="02010609060101010101" pitchFamily="49" charset="-122"/>
          </a:endParaRPr>
        </a:p>
      </dgm:t>
    </dgm:pt>
    <dgm:pt modelId="{AC485B2E-40B4-40E1-922E-C11123CCB7EA}" cxnId="{3DB51C86-DE79-4E6C-92A8-E9AA16F4B0AE}"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3C7D983D-91AD-457A-9E88-3BFBEF1F8709}" cxnId="{3DB51C86-DE79-4E6C-92A8-E9AA16F4B0AE}" type="sibTrans">
      <dgm:prSet/>
      <dgm:spPr/>
      <dgm:t>
        <a:bodyPr/>
        <a:lstStyle/>
        <a:p>
          <a:endParaRPr lang="zh-CN" altLang="en-US" b="1"/>
        </a:p>
      </dgm:t>
    </dgm:pt>
    <dgm:pt modelId="{F94F98D0-380D-459D-B638-DB4D1AECDB2B}">
      <dgm:prSet phldrT="[文本]">
        <dgm:style>
          <a:lnRef idx="3">
            <a:schemeClr val="lt1"/>
          </a:lnRef>
          <a:fillRef idx="1">
            <a:schemeClr val="accent1"/>
          </a:fillRef>
          <a:effectRef idx="1">
            <a:schemeClr val="accent1"/>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遗传因素和环境共同作用</a:t>
          </a:r>
          <a:endParaRPr lang="zh-CN" altLang="en-US" b="1" dirty="0">
            <a:latin typeface="Times New Roman" panose="02020603050405020304" pitchFamily="18" charset="0"/>
            <a:ea typeface="黑体" panose="02010609060101010101" pitchFamily="49" charset="-122"/>
          </a:endParaRPr>
        </a:p>
      </dgm:t>
    </dgm:pt>
    <dgm:pt modelId="{DC7F34BC-576C-40CC-9028-C815B3B8D9F6}" cxnId="{E26C8601-C29C-4B12-95CC-1C4A8D6F7AAC}"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359BD278-4293-47CC-B3C4-B924F1748C44}" cxnId="{E26C8601-C29C-4B12-95CC-1C4A8D6F7AAC}" type="sibTrans">
      <dgm:prSet/>
      <dgm:spPr/>
      <dgm:t>
        <a:bodyPr/>
        <a:lstStyle/>
        <a:p>
          <a:endParaRPr lang="zh-CN" altLang="en-US" b="1"/>
        </a:p>
      </dgm:t>
    </dgm:pt>
    <dgm:pt modelId="{215E3398-7FA8-40EF-8E3C-F057306750FE}">
      <dgm:prSet phldrT="[文本]">
        <dgm:style>
          <a:lnRef idx="3">
            <a:schemeClr val="lt1"/>
          </a:lnRef>
          <a:fillRef idx="1">
            <a:schemeClr val="accent1"/>
          </a:fillRef>
          <a:effectRef idx="1">
            <a:schemeClr val="accent1"/>
          </a:effectRef>
          <a:fontRef idx="minor">
            <a:schemeClr val="lt1"/>
          </a:fontRef>
        </dgm:style>
      </dgm:prSet>
      <dgm:spPr/>
      <dgm:t>
        <a:bodyPr/>
        <a:lstStyle/>
        <a:p>
          <a:r>
            <a:rPr lang="zh-CN" altLang="en-US" b="1" dirty="0" smtClean="0">
              <a:latin typeface="Times New Roman" panose="02020603050405020304" pitchFamily="18" charset="0"/>
              <a:ea typeface="黑体" panose="02010609060101010101" pitchFamily="49" charset="-122"/>
            </a:rPr>
            <a:t>多指、白化病、血友病、地中海贫血</a:t>
          </a:r>
          <a:r>
            <a:rPr lang="en-US" altLang="zh-CN" b="1" dirty="0" smtClean="0">
              <a:latin typeface="Times New Roman" panose="02020603050405020304" pitchFamily="18" charset="0"/>
              <a:ea typeface="黑体" panose="02010609060101010101" pitchFamily="49" charset="-122"/>
            </a:rPr>
            <a:t>……</a:t>
          </a:r>
          <a:endParaRPr lang="zh-CN" altLang="en-US" b="1" dirty="0">
            <a:latin typeface="Times New Roman" panose="02020603050405020304" pitchFamily="18" charset="0"/>
            <a:ea typeface="黑体" panose="02010609060101010101" pitchFamily="49" charset="-122"/>
          </a:endParaRPr>
        </a:p>
      </dgm:t>
    </dgm:pt>
    <dgm:pt modelId="{BA5BD4EA-AEE9-4D81-BD17-F7B9F2A0DB87}" cxnId="{73F643E4-FB41-4C01-BA93-870545CEA4B2}" type="parTrans">
      <dgm:prSet/>
      <dgm:spPr/>
      <dgm:t>
        <a:bodyPr/>
        <a:lstStyle/>
        <a:p>
          <a:endParaRPr lang="zh-CN" altLang="en-US" b="1">
            <a:latin typeface="Times New Roman" panose="02020603050405020304" pitchFamily="18" charset="0"/>
            <a:ea typeface="黑体" panose="02010609060101010101" pitchFamily="49" charset="-122"/>
          </a:endParaRPr>
        </a:p>
      </dgm:t>
    </dgm:pt>
    <dgm:pt modelId="{CA212237-68E3-4C49-8EF4-4D0255FB2D44}" cxnId="{73F643E4-FB41-4C01-BA93-870545CEA4B2}" type="sibTrans">
      <dgm:prSet/>
      <dgm:spPr/>
      <dgm:t>
        <a:bodyPr/>
        <a:lstStyle/>
        <a:p>
          <a:endParaRPr lang="zh-CN" altLang="en-US" b="1"/>
        </a:p>
      </dgm:t>
    </dgm:pt>
    <dgm:pt modelId="{12829FDA-184B-415B-8561-576AE9B9C3BC}" type="pres">
      <dgm:prSet presAssocID="{CA9D3DF5-1040-47CD-B9D7-46D5A2E87747}" presName="diagram" presStyleCnt="0">
        <dgm:presLayoutVars>
          <dgm:chPref val="1"/>
          <dgm:dir/>
          <dgm:animOne val="branch"/>
          <dgm:animLvl val="lvl"/>
          <dgm:resizeHandles val="exact"/>
        </dgm:presLayoutVars>
      </dgm:prSet>
      <dgm:spPr/>
      <dgm:t>
        <a:bodyPr/>
        <a:lstStyle/>
        <a:p>
          <a:endParaRPr lang="zh-CN" altLang="en-US"/>
        </a:p>
      </dgm:t>
    </dgm:pt>
    <dgm:pt modelId="{2B6E392D-1A6B-4735-A28F-EE831A24FA87}" type="pres">
      <dgm:prSet presAssocID="{840CD9BE-AEC0-4C4A-BC93-6FBB921AC6E5}" presName="root1" presStyleCnt="0"/>
      <dgm:spPr/>
      <dgm:t>
        <a:bodyPr/>
        <a:lstStyle/>
        <a:p>
          <a:endParaRPr lang="zh-CN" altLang="en-US"/>
        </a:p>
      </dgm:t>
    </dgm:pt>
    <dgm:pt modelId="{61395B81-C7B3-4841-B4BC-69EAB0B7B8DC}" type="pres">
      <dgm:prSet presAssocID="{840CD9BE-AEC0-4C4A-BC93-6FBB921AC6E5}" presName="LevelOneTextNode" presStyleLbl="node0" presStyleIdx="0" presStyleCnt="1">
        <dgm:presLayoutVars>
          <dgm:chPref val="3"/>
        </dgm:presLayoutVars>
      </dgm:prSet>
      <dgm:spPr/>
      <dgm:t>
        <a:bodyPr/>
        <a:lstStyle/>
        <a:p>
          <a:endParaRPr lang="zh-CN" altLang="en-US"/>
        </a:p>
      </dgm:t>
    </dgm:pt>
    <dgm:pt modelId="{0F3FE27A-C280-4194-810C-363C390302EF}" type="pres">
      <dgm:prSet presAssocID="{840CD9BE-AEC0-4C4A-BC93-6FBB921AC6E5}" presName="level2hierChild" presStyleCnt="0"/>
      <dgm:spPr/>
      <dgm:t>
        <a:bodyPr/>
        <a:lstStyle/>
        <a:p>
          <a:endParaRPr lang="zh-CN" altLang="en-US"/>
        </a:p>
      </dgm:t>
    </dgm:pt>
    <dgm:pt modelId="{84A12DF1-977A-4142-B50A-95BC9A00F1CB}" type="pres">
      <dgm:prSet presAssocID="{F26A9F25-C483-4924-8004-12445CCE114C}" presName="conn2-1" presStyleLbl="parChTrans1D2" presStyleIdx="0" presStyleCnt="3"/>
      <dgm:spPr/>
      <dgm:t>
        <a:bodyPr/>
        <a:lstStyle/>
        <a:p>
          <a:endParaRPr lang="zh-CN" altLang="en-US"/>
        </a:p>
      </dgm:t>
    </dgm:pt>
    <dgm:pt modelId="{685A49F9-82D7-469B-9BB0-61708611027F}" type="pres">
      <dgm:prSet presAssocID="{F26A9F25-C483-4924-8004-12445CCE114C}" presName="connTx" presStyleLbl="parChTrans1D2" presStyleIdx="0" presStyleCnt="3"/>
      <dgm:spPr/>
      <dgm:t>
        <a:bodyPr/>
        <a:lstStyle/>
        <a:p>
          <a:endParaRPr lang="zh-CN" altLang="en-US"/>
        </a:p>
      </dgm:t>
    </dgm:pt>
    <dgm:pt modelId="{866FB528-4BC2-4B2D-8E48-A37FB888EA62}" type="pres">
      <dgm:prSet presAssocID="{EDC2C901-9FCE-4BA0-8937-D50D8CBD0A39}" presName="root2" presStyleCnt="0"/>
      <dgm:spPr/>
      <dgm:t>
        <a:bodyPr/>
        <a:lstStyle/>
        <a:p>
          <a:endParaRPr lang="zh-CN" altLang="en-US"/>
        </a:p>
      </dgm:t>
    </dgm:pt>
    <dgm:pt modelId="{BA927C35-A205-4458-BAE9-696A634F501B}" type="pres">
      <dgm:prSet presAssocID="{EDC2C901-9FCE-4BA0-8937-D50D8CBD0A39}" presName="LevelTwoTextNode" presStyleLbl="node2" presStyleIdx="0" presStyleCnt="3">
        <dgm:presLayoutVars>
          <dgm:chPref val="3"/>
        </dgm:presLayoutVars>
      </dgm:prSet>
      <dgm:spPr/>
      <dgm:t>
        <a:bodyPr/>
        <a:lstStyle/>
        <a:p>
          <a:endParaRPr lang="zh-CN" altLang="en-US"/>
        </a:p>
      </dgm:t>
    </dgm:pt>
    <dgm:pt modelId="{031E49C3-1370-40F8-BB96-21FC58D9DBD2}" type="pres">
      <dgm:prSet presAssocID="{EDC2C901-9FCE-4BA0-8937-D50D8CBD0A39}" presName="level3hierChild" presStyleCnt="0"/>
      <dgm:spPr/>
      <dgm:t>
        <a:bodyPr/>
        <a:lstStyle/>
        <a:p>
          <a:endParaRPr lang="zh-CN" altLang="en-US"/>
        </a:p>
      </dgm:t>
    </dgm:pt>
    <dgm:pt modelId="{3F457510-3F36-4A3F-90B3-F2131D678709}" type="pres">
      <dgm:prSet presAssocID="{A6A1E500-D9C4-438E-9F0A-8CDB5FCB1733}" presName="conn2-1" presStyleLbl="parChTrans1D3" presStyleIdx="0" presStyleCnt="3"/>
      <dgm:spPr/>
      <dgm:t>
        <a:bodyPr/>
        <a:lstStyle/>
        <a:p>
          <a:endParaRPr lang="zh-CN" altLang="en-US"/>
        </a:p>
      </dgm:t>
    </dgm:pt>
    <dgm:pt modelId="{3FA76FF1-BE4C-4994-97C6-352F0F2C42B9}" type="pres">
      <dgm:prSet presAssocID="{A6A1E500-D9C4-438E-9F0A-8CDB5FCB1733}" presName="connTx" presStyleLbl="parChTrans1D3" presStyleIdx="0" presStyleCnt="3"/>
      <dgm:spPr/>
      <dgm:t>
        <a:bodyPr/>
        <a:lstStyle/>
        <a:p>
          <a:endParaRPr lang="zh-CN" altLang="en-US"/>
        </a:p>
      </dgm:t>
    </dgm:pt>
    <dgm:pt modelId="{777DBCB0-E7B0-4F8D-81D2-5D279AF40147}" type="pres">
      <dgm:prSet presAssocID="{AD9561CE-E0BE-4DC7-BBE3-3732C2901681}" presName="root2" presStyleCnt="0"/>
      <dgm:spPr/>
      <dgm:t>
        <a:bodyPr/>
        <a:lstStyle/>
        <a:p>
          <a:endParaRPr lang="zh-CN" altLang="en-US"/>
        </a:p>
      </dgm:t>
    </dgm:pt>
    <dgm:pt modelId="{87D3E425-79F9-401C-B650-FED400CA41A1}" type="pres">
      <dgm:prSet presAssocID="{AD9561CE-E0BE-4DC7-BBE3-3732C2901681}" presName="LevelTwoTextNode" presStyleLbl="node3" presStyleIdx="0" presStyleCnt="3">
        <dgm:presLayoutVars>
          <dgm:chPref val="3"/>
        </dgm:presLayoutVars>
      </dgm:prSet>
      <dgm:spPr/>
      <dgm:t>
        <a:bodyPr/>
        <a:lstStyle/>
        <a:p>
          <a:endParaRPr lang="zh-CN" altLang="en-US"/>
        </a:p>
      </dgm:t>
    </dgm:pt>
    <dgm:pt modelId="{167CCA37-4CE1-40C8-9EDC-224BEF1D3006}" type="pres">
      <dgm:prSet presAssocID="{AD9561CE-E0BE-4DC7-BBE3-3732C2901681}" presName="level3hierChild" presStyleCnt="0"/>
      <dgm:spPr/>
      <dgm:t>
        <a:bodyPr/>
        <a:lstStyle/>
        <a:p>
          <a:endParaRPr lang="zh-CN" altLang="en-US"/>
        </a:p>
      </dgm:t>
    </dgm:pt>
    <dgm:pt modelId="{9EB8EEA0-20B0-4AB8-9537-6BED0B05C1CC}" type="pres">
      <dgm:prSet presAssocID="{35593550-C4A1-4F0B-B802-0025D5FBF681}" presName="conn2-1" presStyleLbl="parChTrans1D2" presStyleIdx="1" presStyleCnt="3"/>
      <dgm:spPr/>
      <dgm:t>
        <a:bodyPr/>
        <a:lstStyle/>
        <a:p>
          <a:endParaRPr lang="zh-CN" altLang="en-US"/>
        </a:p>
      </dgm:t>
    </dgm:pt>
    <dgm:pt modelId="{D6BD7F28-326E-4085-9212-21F960D08812}" type="pres">
      <dgm:prSet presAssocID="{35593550-C4A1-4F0B-B802-0025D5FBF681}" presName="connTx" presStyleLbl="parChTrans1D2" presStyleIdx="1" presStyleCnt="3"/>
      <dgm:spPr/>
      <dgm:t>
        <a:bodyPr/>
        <a:lstStyle/>
        <a:p>
          <a:endParaRPr lang="zh-CN" altLang="en-US"/>
        </a:p>
      </dgm:t>
    </dgm:pt>
    <dgm:pt modelId="{0573F6CE-DEBB-4AE6-AF09-C0D681D064F4}" type="pres">
      <dgm:prSet presAssocID="{C2FD1BEB-C715-4E08-AE9D-49D32FE8FE1A}" presName="root2" presStyleCnt="0"/>
      <dgm:spPr/>
      <dgm:t>
        <a:bodyPr/>
        <a:lstStyle/>
        <a:p>
          <a:endParaRPr lang="zh-CN" altLang="en-US"/>
        </a:p>
      </dgm:t>
    </dgm:pt>
    <dgm:pt modelId="{93E2C87B-2A87-4E02-A7EA-AE6CB340FBBD}" type="pres">
      <dgm:prSet presAssocID="{C2FD1BEB-C715-4E08-AE9D-49D32FE8FE1A}" presName="LevelTwoTextNode" presStyleLbl="node2" presStyleIdx="1" presStyleCnt="3">
        <dgm:presLayoutVars>
          <dgm:chPref val="3"/>
        </dgm:presLayoutVars>
      </dgm:prSet>
      <dgm:spPr/>
      <dgm:t>
        <a:bodyPr/>
        <a:lstStyle/>
        <a:p>
          <a:endParaRPr lang="zh-CN" altLang="en-US"/>
        </a:p>
      </dgm:t>
    </dgm:pt>
    <dgm:pt modelId="{A7DB5262-D486-448B-A66E-6E54FFCD8D01}" type="pres">
      <dgm:prSet presAssocID="{C2FD1BEB-C715-4E08-AE9D-49D32FE8FE1A}" presName="level3hierChild" presStyleCnt="0"/>
      <dgm:spPr/>
      <dgm:t>
        <a:bodyPr/>
        <a:lstStyle/>
        <a:p>
          <a:endParaRPr lang="zh-CN" altLang="en-US"/>
        </a:p>
      </dgm:t>
    </dgm:pt>
    <dgm:pt modelId="{26E7F90E-1C8C-49A7-9C99-D8AA53579FF7}" type="pres">
      <dgm:prSet presAssocID="{BA5BD4EA-AEE9-4D81-BD17-F7B9F2A0DB87}" presName="conn2-1" presStyleLbl="parChTrans1D3" presStyleIdx="1" presStyleCnt="3"/>
      <dgm:spPr/>
      <dgm:t>
        <a:bodyPr/>
        <a:lstStyle/>
        <a:p>
          <a:endParaRPr lang="zh-CN" altLang="en-US"/>
        </a:p>
      </dgm:t>
    </dgm:pt>
    <dgm:pt modelId="{915B54CD-08F8-4DD2-BD78-FE676A448D46}" type="pres">
      <dgm:prSet presAssocID="{BA5BD4EA-AEE9-4D81-BD17-F7B9F2A0DB87}" presName="connTx" presStyleLbl="parChTrans1D3" presStyleIdx="1" presStyleCnt="3"/>
      <dgm:spPr/>
      <dgm:t>
        <a:bodyPr/>
        <a:lstStyle/>
        <a:p>
          <a:endParaRPr lang="zh-CN" altLang="en-US"/>
        </a:p>
      </dgm:t>
    </dgm:pt>
    <dgm:pt modelId="{DE3F0965-8917-412A-A0C7-2D163FA0709D}" type="pres">
      <dgm:prSet presAssocID="{215E3398-7FA8-40EF-8E3C-F057306750FE}" presName="root2" presStyleCnt="0"/>
      <dgm:spPr/>
      <dgm:t>
        <a:bodyPr/>
        <a:lstStyle/>
        <a:p>
          <a:endParaRPr lang="zh-CN" altLang="en-US"/>
        </a:p>
      </dgm:t>
    </dgm:pt>
    <dgm:pt modelId="{E1082322-3E8D-41E0-94ED-9C07BCA33B3D}" type="pres">
      <dgm:prSet presAssocID="{215E3398-7FA8-40EF-8E3C-F057306750FE}" presName="LevelTwoTextNode" presStyleLbl="node3" presStyleIdx="1" presStyleCnt="3">
        <dgm:presLayoutVars>
          <dgm:chPref val="3"/>
        </dgm:presLayoutVars>
      </dgm:prSet>
      <dgm:spPr/>
      <dgm:t>
        <a:bodyPr/>
        <a:lstStyle/>
        <a:p>
          <a:endParaRPr lang="zh-CN" altLang="en-US"/>
        </a:p>
      </dgm:t>
    </dgm:pt>
    <dgm:pt modelId="{B17FCD9E-F105-4EE9-A7E6-BFDDB04CE0F1}" type="pres">
      <dgm:prSet presAssocID="{215E3398-7FA8-40EF-8E3C-F057306750FE}" presName="level3hierChild" presStyleCnt="0"/>
      <dgm:spPr/>
      <dgm:t>
        <a:bodyPr/>
        <a:lstStyle/>
        <a:p>
          <a:endParaRPr lang="zh-CN" altLang="en-US"/>
        </a:p>
      </dgm:t>
    </dgm:pt>
    <dgm:pt modelId="{173EA596-905F-485D-B100-DF8B354F7B48}" type="pres">
      <dgm:prSet presAssocID="{DC7F34BC-576C-40CC-9028-C815B3B8D9F6}" presName="conn2-1" presStyleLbl="parChTrans1D2" presStyleIdx="2" presStyleCnt="3"/>
      <dgm:spPr/>
      <dgm:t>
        <a:bodyPr/>
        <a:lstStyle/>
        <a:p>
          <a:endParaRPr lang="zh-CN" altLang="en-US"/>
        </a:p>
      </dgm:t>
    </dgm:pt>
    <dgm:pt modelId="{D6C17EF8-0031-439D-9A31-E4586B9C3CE9}" type="pres">
      <dgm:prSet presAssocID="{DC7F34BC-576C-40CC-9028-C815B3B8D9F6}" presName="connTx" presStyleLbl="parChTrans1D2" presStyleIdx="2" presStyleCnt="3"/>
      <dgm:spPr/>
      <dgm:t>
        <a:bodyPr/>
        <a:lstStyle/>
        <a:p>
          <a:endParaRPr lang="zh-CN" altLang="en-US"/>
        </a:p>
      </dgm:t>
    </dgm:pt>
    <dgm:pt modelId="{2770E192-5FDF-4C4E-B323-CCC41E65492F}" type="pres">
      <dgm:prSet presAssocID="{F94F98D0-380D-459D-B638-DB4D1AECDB2B}" presName="root2" presStyleCnt="0"/>
      <dgm:spPr/>
      <dgm:t>
        <a:bodyPr/>
        <a:lstStyle/>
        <a:p>
          <a:endParaRPr lang="zh-CN" altLang="en-US"/>
        </a:p>
      </dgm:t>
    </dgm:pt>
    <dgm:pt modelId="{7461EA2D-F452-4013-9FD9-5CCDCCA97322}" type="pres">
      <dgm:prSet presAssocID="{F94F98D0-380D-459D-B638-DB4D1AECDB2B}" presName="LevelTwoTextNode" presStyleLbl="node2" presStyleIdx="2" presStyleCnt="3">
        <dgm:presLayoutVars>
          <dgm:chPref val="3"/>
        </dgm:presLayoutVars>
      </dgm:prSet>
      <dgm:spPr/>
      <dgm:t>
        <a:bodyPr/>
        <a:lstStyle/>
        <a:p>
          <a:endParaRPr lang="zh-CN" altLang="en-US"/>
        </a:p>
      </dgm:t>
    </dgm:pt>
    <dgm:pt modelId="{F16223E9-797E-49C4-9DBD-D4A98853B1A2}" type="pres">
      <dgm:prSet presAssocID="{F94F98D0-380D-459D-B638-DB4D1AECDB2B}" presName="level3hierChild" presStyleCnt="0"/>
      <dgm:spPr/>
      <dgm:t>
        <a:bodyPr/>
        <a:lstStyle/>
        <a:p>
          <a:endParaRPr lang="zh-CN" altLang="en-US"/>
        </a:p>
      </dgm:t>
    </dgm:pt>
    <dgm:pt modelId="{03E94D0D-C68B-4C8B-B429-CAA9BE909E7D}" type="pres">
      <dgm:prSet presAssocID="{AC485B2E-40B4-40E1-922E-C11123CCB7EA}" presName="conn2-1" presStyleLbl="parChTrans1D3" presStyleIdx="2" presStyleCnt="3"/>
      <dgm:spPr/>
      <dgm:t>
        <a:bodyPr/>
        <a:lstStyle/>
        <a:p>
          <a:endParaRPr lang="zh-CN" altLang="en-US"/>
        </a:p>
      </dgm:t>
    </dgm:pt>
    <dgm:pt modelId="{11979603-0AB9-4A33-96A3-86991AA2F729}" type="pres">
      <dgm:prSet presAssocID="{AC485B2E-40B4-40E1-922E-C11123CCB7EA}" presName="connTx" presStyleLbl="parChTrans1D3" presStyleIdx="2" presStyleCnt="3"/>
      <dgm:spPr/>
      <dgm:t>
        <a:bodyPr/>
        <a:lstStyle/>
        <a:p>
          <a:endParaRPr lang="zh-CN" altLang="en-US"/>
        </a:p>
      </dgm:t>
    </dgm:pt>
    <dgm:pt modelId="{82996380-4D5E-4F2A-83CA-1DD6514D3580}" type="pres">
      <dgm:prSet presAssocID="{844C6F11-E58B-49FC-BB94-F1DBD951DDF4}" presName="root2" presStyleCnt="0"/>
      <dgm:spPr/>
      <dgm:t>
        <a:bodyPr/>
        <a:lstStyle/>
        <a:p>
          <a:endParaRPr lang="zh-CN" altLang="en-US"/>
        </a:p>
      </dgm:t>
    </dgm:pt>
    <dgm:pt modelId="{68BFD138-00CE-4A5E-9D70-B82DCDDB8EBD}" type="pres">
      <dgm:prSet presAssocID="{844C6F11-E58B-49FC-BB94-F1DBD951DDF4}" presName="LevelTwoTextNode" presStyleLbl="node3" presStyleIdx="2" presStyleCnt="3">
        <dgm:presLayoutVars>
          <dgm:chPref val="3"/>
        </dgm:presLayoutVars>
      </dgm:prSet>
      <dgm:spPr/>
      <dgm:t>
        <a:bodyPr/>
        <a:lstStyle/>
        <a:p>
          <a:endParaRPr lang="zh-CN" altLang="en-US"/>
        </a:p>
      </dgm:t>
    </dgm:pt>
    <dgm:pt modelId="{56894139-B234-42BA-B025-446FFA42F5D0}" type="pres">
      <dgm:prSet presAssocID="{844C6F11-E58B-49FC-BB94-F1DBD951DDF4}" presName="level3hierChild" presStyleCnt="0"/>
      <dgm:spPr/>
      <dgm:t>
        <a:bodyPr/>
        <a:lstStyle/>
        <a:p>
          <a:endParaRPr lang="zh-CN" altLang="en-US"/>
        </a:p>
      </dgm:t>
    </dgm:pt>
  </dgm:ptLst>
  <dgm:cxnLst>
    <dgm:cxn modelId="{30539B9D-703A-4E68-B0DC-8B30425277DA}" srcId="{EDC2C901-9FCE-4BA0-8937-D50D8CBD0A39}" destId="{AD9561CE-E0BE-4DC7-BBE3-3732C2901681}" srcOrd="0" destOrd="0" parTransId="{A6A1E500-D9C4-438E-9F0A-8CDB5FCB1733}" sibTransId="{C5588D31-DA3A-407B-8AB5-B8792EA65EB3}"/>
    <dgm:cxn modelId="{4CFD1341-342B-4FFC-BB10-522E5DE8DFCB}" type="presOf" srcId="{EDC2C901-9FCE-4BA0-8937-D50D8CBD0A39}" destId="{BA927C35-A205-4458-BAE9-696A634F501B}" srcOrd="0" destOrd="0" presId="urn:microsoft.com/office/officeart/2005/8/layout/hierarchy2#2"/>
    <dgm:cxn modelId="{92B83343-D73E-4619-8CF5-9BA2CFF00449}" type="presOf" srcId="{BA5BD4EA-AEE9-4D81-BD17-F7B9F2A0DB87}" destId="{915B54CD-08F8-4DD2-BD78-FE676A448D46}" srcOrd="1" destOrd="0" presId="urn:microsoft.com/office/officeart/2005/8/layout/hierarchy2#2"/>
    <dgm:cxn modelId="{2FA59D32-1233-4F16-A7C1-EC2B82CFED8D}" type="presOf" srcId="{A6A1E500-D9C4-438E-9F0A-8CDB5FCB1733}" destId="{3FA76FF1-BE4C-4994-97C6-352F0F2C42B9}" srcOrd="1" destOrd="0" presId="urn:microsoft.com/office/officeart/2005/8/layout/hierarchy2#2"/>
    <dgm:cxn modelId="{A95A9725-22C6-4725-B631-3DF3833152C0}" type="presOf" srcId="{C2FD1BEB-C715-4E08-AE9D-49D32FE8FE1A}" destId="{93E2C87B-2A87-4E02-A7EA-AE6CB340FBBD}" srcOrd="0" destOrd="0" presId="urn:microsoft.com/office/officeart/2005/8/layout/hierarchy2#2"/>
    <dgm:cxn modelId="{95FD75B5-FC39-4C57-9FFC-620E5C859375}" type="presOf" srcId="{35593550-C4A1-4F0B-B802-0025D5FBF681}" destId="{9EB8EEA0-20B0-4AB8-9537-6BED0B05C1CC}" srcOrd="0" destOrd="0" presId="urn:microsoft.com/office/officeart/2005/8/layout/hierarchy2#2"/>
    <dgm:cxn modelId="{1BE90643-3344-4533-9686-B7056A8BC666}" type="presOf" srcId="{CA9D3DF5-1040-47CD-B9D7-46D5A2E87747}" destId="{12829FDA-184B-415B-8561-576AE9B9C3BC}" srcOrd="0" destOrd="0" presId="urn:microsoft.com/office/officeart/2005/8/layout/hierarchy2#2"/>
    <dgm:cxn modelId="{6F6D5B4D-4C73-4F29-8AFA-D62C12324B1B}" type="presOf" srcId="{35593550-C4A1-4F0B-B802-0025D5FBF681}" destId="{D6BD7F28-326E-4085-9212-21F960D08812}" srcOrd="1" destOrd="0" presId="urn:microsoft.com/office/officeart/2005/8/layout/hierarchy2#2"/>
    <dgm:cxn modelId="{C4F68BCC-DE52-46CA-853E-ADF6F51B80EA}" type="presOf" srcId="{215E3398-7FA8-40EF-8E3C-F057306750FE}" destId="{E1082322-3E8D-41E0-94ED-9C07BCA33B3D}" srcOrd="0" destOrd="0" presId="urn:microsoft.com/office/officeart/2005/8/layout/hierarchy2#2"/>
    <dgm:cxn modelId="{90D4146B-F353-43E6-8CB8-2C0AD83A063E}" type="presOf" srcId="{F94F98D0-380D-459D-B638-DB4D1AECDB2B}" destId="{7461EA2D-F452-4013-9FD9-5CCDCCA97322}" srcOrd="0" destOrd="0" presId="urn:microsoft.com/office/officeart/2005/8/layout/hierarchy2#2"/>
    <dgm:cxn modelId="{F4A3066C-2B8A-4217-9FF4-C3ECF52292EF}" type="presOf" srcId="{844C6F11-E58B-49FC-BB94-F1DBD951DDF4}" destId="{68BFD138-00CE-4A5E-9D70-B82DCDDB8EBD}" srcOrd="0" destOrd="0" presId="urn:microsoft.com/office/officeart/2005/8/layout/hierarchy2#2"/>
    <dgm:cxn modelId="{07686C25-9F06-4AA0-A139-6E9EF3AFD613}" type="presOf" srcId="{DC7F34BC-576C-40CC-9028-C815B3B8D9F6}" destId="{D6C17EF8-0031-439D-9A31-E4586B9C3CE9}" srcOrd="1" destOrd="0" presId="urn:microsoft.com/office/officeart/2005/8/layout/hierarchy2#2"/>
    <dgm:cxn modelId="{BD365CF2-C281-4BC1-9FF2-4F066C660193}" srcId="{840CD9BE-AEC0-4C4A-BC93-6FBB921AC6E5}" destId="{EDC2C901-9FCE-4BA0-8937-D50D8CBD0A39}" srcOrd="0" destOrd="0" parTransId="{F26A9F25-C483-4924-8004-12445CCE114C}" sibTransId="{8B39DB17-25FB-4B4D-BFCC-0BF0DD51FBAD}"/>
    <dgm:cxn modelId="{B619D0C3-E888-4C92-8B19-F3BBF343DE3F}" type="presOf" srcId="{DC7F34BC-576C-40CC-9028-C815B3B8D9F6}" destId="{173EA596-905F-485D-B100-DF8B354F7B48}" srcOrd="0" destOrd="0" presId="urn:microsoft.com/office/officeart/2005/8/layout/hierarchy2#2"/>
    <dgm:cxn modelId="{D6275144-90B7-4E32-A8EC-015E9C3B4890}" type="presOf" srcId="{AD9561CE-E0BE-4DC7-BBE3-3732C2901681}" destId="{87D3E425-79F9-401C-B650-FED400CA41A1}" srcOrd="0" destOrd="0" presId="urn:microsoft.com/office/officeart/2005/8/layout/hierarchy2#2"/>
    <dgm:cxn modelId="{21163512-7649-4682-82F2-845E69C2A545}" type="presOf" srcId="{AC485B2E-40B4-40E1-922E-C11123CCB7EA}" destId="{11979603-0AB9-4A33-96A3-86991AA2F729}" srcOrd="1" destOrd="0" presId="urn:microsoft.com/office/officeart/2005/8/layout/hierarchy2#2"/>
    <dgm:cxn modelId="{D602F440-94D0-4F42-BFC9-350D27BC51AA}" type="presOf" srcId="{F26A9F25-C483-4924-8004-12445CCE114C}" destId="{685A49F9-82D7-469B-9BB0-61708611027F}" srcOrd="1" destOrd="0" presId="urn:microsoft.com/office/officeart/2005/8/layout/hierarchy2#2"/>
    <dgm:cxn modelId="{E26C8601-C29C-4B12-95CC-1C4A8D6F7AAC}" srcId="{840CD9BE-AEC0-4C4A-BC93-6FBB921AC6E5}" destId="{F94F98D0-380D-459D-B638-DB4D1AECDB2B}" srcOrd="2" destOrd="0" parTransId="{DC7F34BC-576C-40CC-9028-C815B3B8D9F6}" sibTransId="{359BD278-4293-47CC-B3C4-B924F1748C44}"/>
    <dgm:cxn modelId="{3DB51C86-DE79-4E6C-92A8-E9AA16F4B0AE}" srcId="{F94F98D0-380D-459D-B638-DB4D1AECDB2B}" destId="{844C6F11-E58B-49FC-BB94-F1DBD951DDF4}" srcOrd="0" destOrd="0" parTransId="{AC485B2E-40B4-40E1-922E-C11123CCB7EA}" sibTransId="{3C7D983D-91AD-457A-9E88-3BFBEF1F8709}"/>
    <dgm:cxn modelId="{73F643E4-FB41-4C01-BA93-870545CEA4B2}" srcId="{C2FD1BEB-C715-4E08-AE9D-49D32FE8FE1A}" destId="{215E3398-7FA8-40EF-8E3C-F057306750FE}" srcOrd="0" destOrd="0" parTransId="{BA5BD4EA-AEE9-4D81-BD17-F7B9F2A0DB87}" sibTransId="{CA212237-68E3-4C49-8EF4-4D0255FB2D44}"/>
    <dgm:cxn modelId="{8D8756AB-E875-4151-806D-02E5D5FBFBBF}" type="presOf" srcId="{F26A9F25-C483-4924-8004-12445CCE114C}" destId="{84A12DF1-977A-4142-B50A-95BC9A00F1CB}" srcOrd="0" destOrd="0" presId="urn:microsoft.com/office/officeart/2005/8/layout/hierarchy2#2"/>
    <dgm:cxn modelId="{F4DC17B0-C042-42AB-854C-1DBFAFF95BBC}" type="presOf" srcId="{A6A1E500-D9C4-438E-9F0A-8CDB5FCB1733}" destId="{3F457510-3F36-4A3F-90B3-F2131D678709}" srcOrd="0" destOrd="0" presId="urn:microsoft.com/office/officeart/2005/8/layout/hierarchy2#2"/>
    <dgm:cxn modelId="{C94FD5B1-4832-43D2-A80B-B9359359D90D}" type="presOf" srcId="{840CD9BE-AEC0-4C4A-BC93-6FBB921AC6E5}" destId="{61395B81-C7B3-4841-B4BC-69EAB0B7B8DC}" srcOrd="0" destOrd="0" presId="urn:microsoft.com/office/officeart/2005/8/layout/hierarchy2#2"/>
    <dgm:cxn modelId="{BC222371-460A-4B65-B75D-090ADBA8B7FF}" srcId="{840CD9BE-AEC0-4C4A-BC93-6FBB921AC6E5}" destId="{C2FD1BEB-C715-4E08-AE9D-49D32FE8FE1A}" srcOrd="1" destOrd="0" parTransId="{35593550-C4A1-4F0B-B802-0025D5FBF681}" sibTransId="{7A8595BC-B045-4403-AF9F-FCCC67B6147F}"/>
    <dgm:cxn modelId="{15E057A8-B799-46DF-9DD7-B1674CCFE7E2}" srcId="{CA9D3DF5-1040-47CD-B9D7-46D5A2E87747}" destId="{840CD9BE-AEC0-4C4A-BC93-6FBB921AC6E5}" srcOrd="0" destOrd="0" parTransId="{2FEB8D35-DDCB-4FAF-97C6-041159162260}" sibTransId="{5A798A02-479F-435C-B995-42093FB591B6}"/>
    <dgm:cxn modelId="{E05D87AC-9CC0-4F09-944C-E7E8533123BA}" type="presOf" srcId="{AC485B2E-40B4-40E1-922E-C11123CCB7EA}" destId="{03E94D0D-C68B-4C8B-B429-CAA9BE909E7D}" srcOrd="0" destOrd="0" presId="urn:microsoft.com/office/officeart/2005/8/layout/hierarchy2#2"/>
    <dgm:cxn modelId="{A17B97F4-E46F-47E7-8F9D-F4B0741BF58E}" type="presOf" srcId="{BA5BD4EA-AEE9-4D81-BD17-F7B9F2A0DB87}" destId="{26E7F90E-1C8C-49A7-9C99-D8AA53579FF7}" srcOrd="0" destOrd="0" presId="urn:microsoft.com/office/officeart/2005/8/layout/hierarchy2#2"/>
    <dgm:cxn modelId="{906EB608-01A3-49AF-B3A0-B5CF0CB7F623}" type="presParOf" srcId="{12829FDA-184B-415B-8561-576AE9B9C3BC}" destId="{2B6E392D-1A6B-4735-A28F-EE831A24FA87}" srcOrd="0" destOrd="0" presId="urn:microsoft.com/office/officeart/2005/8/layout/hierarchy2#2"/>
    <dgm:cxn modelId="{284F0057-0A1B-4B9C-8C20-EEE2B634372E}" type="presParOf" srcId="{2B6E392D-1A6B-4735-A28F-EE831A24FA87}" destId="{61395B81-C7B3-4841-B4BC-69EAB0B7B8DC}" srcOrd="0" destOrd="0" presId="urn:microsoft.com/office/officeart/2005/8/layout/hierarchy2#2"/>
    <dgm:cxn modelId="{AE7F0E6B-6EDD-401B-A14B-CC70B412676F}" type="presParOf" srcId="{2B6E392D-1A6B-4735-A28F-EE831A24FA87}" destId="{0F3FE27A-C280-4194-810C-363C390302EF}" srcOrd="1" destOrd="0" presId="urn:microsoft.com/office/officeart/2005/8/layout/hierarchy2#2"/>
    <dgm:cxn modelId="{FC3994AB-5FE3-4EF9-8904-E4B087E05F89}" type="presParOf" srcId="{0F3FE27A-C280-4194-810C-363C390302EF}" destId="{84A12DF1-977A-4142-B50A-95BC9A00F1CB}" srcOrd="0" destOrd="0" presId="urn:microsoft.com/office/officeart/2005/8/layout/hierarchy2#2"/>
    <dgm:cxn modelId="{31672CB3-85C8-4D22-A96F-E1F6FA72AE76}" type="presParOf" srcId="{84A12DF1-977A-4142-B50A-95BC9A00F1CB}" destId="{685A49F9-82D7-469B-9BB0-61708611027F}" srcOrd="0" destOrd="0" presId="urn:microsoft.com/office/officeart/2005/8/layout/hierarchy2#2"/>
    <dgm:cxn modelId="{649EE949-5DBD-47AA-A504-A8874BA93B50}" type="presParOf" srcId="{0F3FE27A-C280-4194-810C-363C390302EF}" destId="{866FB528-4BC2-4B2D-8E48-A37FB888EA62}" srcOrd="1" destOrd="0" presId="urn:microsoft.com/office/officeart/2005/8/layout/hierarchy2#2"/>
    <dgm:cxn modelId="{041098EA-0EE9-493E-A620-B0BE1CD09FDB}" type="presParOf" srcId="{866FB528-4BC2-4B2D-8E48-A37FB888EA62}" destId="{BA927C35-A205-4458-BAE9-696A634F501B}" srcOrd="0" destOrd="0" presId="urn:microsoft.com/office/officeart/2005/8/layout/hierarchy2#2"/>
    <dgm:cxn modelId="{04234477-767F-4A6D-9539-074D943A068B}" type="presParOf" srcId="{866FB528-4BC2-4B2D-8E48-A37FB888EA62}" destId="{031E49C3-1370-40F8-BB96-21FC58D9DBD2}" srcOrd="1" destOrd="0" presId="urn:microsoft.com/office/officeart/2005/8/layout/hierarchy2#2"/>
    <dgm:cxn modelId="{862D370B-3FFD-4599-B8C1-9D0E7D6B693B}" type="presParOf" srcId="{031E49C3-1370-40F8-BB96-21FC58D9DBD2}" destId="{3F457510-3F36-4A3F-90B3-F2131D678709}" srcOrd="0" destOrd="0" presId="urn:microsoft.com/office/officeart/2005/8/layout/hierarchy2#2"/>
    <dgm:cxn modelId="{511B11F6-FE8C-47B8-8604-BE7839550174}" type="presParOf" srcId="{3F457510-3F36-4A3F-90B3-F2131D678709}" destId="{3FA76FF1-BE4C-4994-97C6-352F0F2C42B9}" srcOrd="0" destOrd="0" presId="urn:microsoft.com/office/officeart/2005/8/layout/hierarchy2#2"/>
    <dgm:cxn modelId="{57C920CC-231E-47D6-B3C8-FD33BBA08347}" type="presParOf" srcId="{031E49C3-1370-40F8-BB96-21FC58D9DBD2}" destId="{777DBCB0-E7B0-4F8D-81D2-5D279AF40147}" srcOrd="1" destOrd="0" presId="urn:microsoft.com/office/officeart/2005/8/layout/hierarchy2#2"/>
    <dgm:cxn modelId="{2E86698A-0CE1-44E0-A581-6B2BD6E7FB05}" type="presParOf" srcId="{777DBCB0-E7B0-4F8D-81D2-5D279AF40147}" destId="{87D3E425-79F9-401C-B650-FED400CA41A1}" srcOrd="0" destOrd="0" presId="urn:microsoft.com/office/officeart/2005/8/layout/hierarchy2#2"/>
    <dgm:cxn modelId="{92DD6553-78B2-452F-B195-8E2D48B2D28D}" type="presParOf" srcId="{777DBCB0-E7B0-4F8D-81D2-5D279AF40147}" destId="{167CCA37-4CE1-40C8-9EDC-224BEF1D3006}" srcOrd="1" destOrd="0" presId="urn:microsoft.com/office/officeart/2005/8/layout/hierarchy2#2"/>
    <dgm:cxn modelId="{63745D29-C56C-4D62-B6C9-7921118C8F68}" type="presParOf" srcId="{0F3FE27A-C280-4194-810C-363C390302EF}" destId="{9EB8EEA0-20B0-4AB8-9537-6BED0B05C1CC}" srcOrd="2" destOrd="0" presId="urn:microsoft.com/office/officeart/2005/8/layout/hierarchy2#2"/>
    <dgm:cxn modelId="{CAB9D543-D73C-410A-A369-F978D847BEFD}" type="presParOf" srcId="{9EB8EEA0-20B0-4AB8-9537-6BED0B05C1CC}" destId="{D6BD7F28-326E-4085-9212-21F960D08812}" srcOrd="0" destOrd="0" presId="urn:microsoft.com/office/officeart/2005/8/layout/hierarchy2#2"/>
    <dgm:cxn modelId="{3384E166-FD1C-4D4F-82FF-C6786375A148}" type="presParOf" srcId="{0F3FE27A-C280-4194-810C-363C390302EF}" destId="{0573F6CE-DEBB-4AE6-AF09-C0D681D064F4}" srcOrd="3" destOrd="0" presId="urn:microsoft.com/office/officeart/2005/8/layout/hierarchy2#2"/>
    <dgm:cxn modelId="{6EA148A2-4183-42EB-ACB9-BACDAA206435}" type="presParOf" srcId="{0573F6CE-DEBB-4AE6-AF09-C0D681D064F4}" destId="{93E2C87B-2A87-4E02-A7EA-AE6CB340FBBD}" srcOrd="0" destOrd="0" presId="urn:microsoft.com/office/officeart/2005/8/layout/hierarchy2#2"/>
    <dgm:cxn modelId="{682607C7-8E49-4E26-87F8-F54A77180467}" type="presParOf" srcId="{0573F6CE-DEBB-4AE6-AF09-C0D681D064F4}" destId="{A7DB5262-D486-448B-A66E-6E54FFCD8D01}" srcOrd="1" destOrd="0" presId="urn:microsoft.com/office/officeart/2005/8/layout/hierarchy2#2"/>
    <dgm:cxn modelId="{7D9481C5-FAD2-43F0-AF82-0418910000D5}" type="presParOf" srcId="{A7DB5262-D486-448B-A66E-6E54FFCD8D01}" destId="{26E7F90E-1C8C-49A7-9C99-D8AA53579FF7}" srcOrd="0" destOrd="0" presId="urn:microsoft.com/office/officeart/2005/8/layout/hierarchy2#2"/>
    <dgm:cxn modelId="{76725E26-7D61-4963-A988-14112EA0098B}" type="presParOf" srcId="{26E7F90E-1C8C-49A7-9C99-D8AA53579FF7}" destId="{915B54CD-08F8-4DD2-BD78-FE676A448D46}" srcOrd="0" destOrd="0" presId="urn:microsoft.com/office/officeart/2005/8/layout/hierarchy2#2"/>
    <dgm:cxn modelId="{3C6BA479-BB58-4145-9F24-EBD137285F68}" type="presParOf" srcId="{A7DB5262-D486-448B-A66E-6E54FFCD8D01}" destId="{DE3F0965-8917-412A-A0C7-2D163FA0709D}" srcOrd="1" destOrd="0" presId="urn:microsoft.com/office/officeart/2005/8/layout/hierarchy2#2"/>
    <dgm:cxn modelId="{55ED746A-8DBC-40B6-A780-615B05CFAC2F}" type="presParOf" srcId="{DE3F0965-8917-412A-A0C7-2D163FA0709D}" destId="{E1082322-3E8D-41E0-94ED-9C07BCA33B3D}" srcOrd="0" destOrd="0" presId="urn:microsoft.com/office/officeart/2005/8/layout/hierarchy2#2"/>
    <dgm:cxn modelId="{426BB8DA-A3E0-474C-962D-C16CA790AEAA}" type="presParOf" srcId="{DE3F0965-8917-412A-A0C7-2D163FA0709D}" destId="{B17FCD9E-F105-4EE9-A7E6-BFDDB04CE0F1}" srcOrd="1" destOrd="0" presId="urn:microsoft.com/office/officeart/2005/8/layout/hierarchy2#2"/>
    <dgm:cxn modelId="{BBAE8580-1289-4A32-ACC3-99C4090DC290}" type="presParOf" srcId="{0F3FE27A-C280-4194-810C-363C390302EF}" destId="{173EA596-905F-485D-B100-DF8B354F7B48}" srcOrd="4" destOrd="0" presId="urn:microsoft.com/office/officeart/2005/8/layout/hierarchy2#2"/>
    <dgm:cxn modelId="{EA6DD98B-9C72-4F47-86B9-0766BFB9FF49}" type="presParOf" srcId="{173EA596-905F-485D-B100-DF8B354F7B48}" destId="{D6C17EF8-0031-439D-9A31-E4586B9C3CE9}" srcOrd="0" destOrd="0" presId="urn:microsoft.com/office/officeart/2005/8/layout/hierarchy2#2"/>
    <dgm:cxn modelId="{4FCF981E-E96F-44BF-B76A-1A7F57D4078F}" type="presParOf" srcId="{0F3FE27A-C280-4194-810C-363C390302EF}" destId="{2770E192-5FDF-4C4E-B323-CCC41E65492F}" srcOrd="5" destOrd="0" presId="urn:microsoft.com/office/officeart/2005/8/layout/hierarchy2#2"/>
    <dgm:cxn modelId="{52FF1D02-8C6B-48AA-8A86-16EEEE019024}" type="presParOf" srcId="{2770E192-5FDF-4C4E-B323-CCC41E65492F}" destId="{7461EA2D-F452-4013-9FD9-5CCDCCA97322}" srcOrd="0" destOrd="0" presId="urn:microsoft.com/office/officeart/2005/8/layout/hierarchy2#2"/>
    <dgm:cxn modelId="{EAF6EAA0-CBEB-4D89-9AEA-9D7DE93A3F4A}" type="presParOf" srcId="{2770E192-5FDF-4C4E-B323-CCC41E65492F}" destId="{F16223E9-797E-49C4-9DBD-D4A98853B1A2}" srcOrd="1" destOrd="0" presId="urn:microsoft.com/office/officeart/2005/8/layout/hierarchy2#2"/>
    <dgm:cxn modelId="{D20AFA66-281D-4E57-A7FC-F2890B5C7784}" type="presParOf" srcId="{F16223E9-797E-49C4-9DBD-D4A98853B1A2}" destId="{03E94D0D-C68B-4C8B-B429-CAA9BE909E7D}" srcOrd="0" destOrd="0" presId="urn:microsoft.com/office/officeart/2005/8/layout/hierarchy2#2"/>
    <dgm:cxn modelId="{178E36D5-6156-4B80-9633-50793373F24A}" type="presParOf" srcId="{03E94D0D-C68B-4C8B-B429-CAA9BE909E7D}" destId="{11979603-0AB9-4A33-96A3-86991AA2F729}" srcOrd="0" destOrd="0" presId="urn:microsoft.com/office/officeart/2005/8/layout/hierarchy2#2"/>
    <dgm:cxn modelId="{2CCFF83E-EE66-4EF2-A3DF-EC8986DDCEB6}" type="presParOf" srcId="{F16223E9-797E-49C4-9DBD-D4A98853B1A2}" destId="{82996380-4D5E-4F2A-83CA-1DD6514D3580}" srcOrd="1" destOrd="0" presId="urn:microsoft.com/office/officeart/2005/8/layout/hierarchy2#2"/>
    <dgm:cxn modelId="{516F73B7-1A49-49F6-B4C7-CDB3854AB12B}" type="presParOf" srcId="{82996380-4D5E-4F2A-83CA-1DD6514D3580}" destId="{68BFD138-00CE-4A5E-9D70-B82DCDDB8EBD}" srcOrd="0" destOrd="0" presId="urn:microsoft.com/office/officeart/2005/8/layout/hierarchy2#2"/>
    <dgm:cxn modelId="{014720ED-C6CF-4537-B10D-14906F10E4AB}" type="presParOf" srcId="{82996380-4D5E-4F2A-83CA-1DD6514D3580}" destId="{56894139-B234-42BA-B025-446FFA42F5D0}" srcOrd="1" destOrd="0" presId="urn:microsoft.com/office/officeart/2005/8/layout/hierarchy2#2"/>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6993CC-47DF-4FE1-8E3F-58D0AF3B0D6C}" type="doc">
      <dgm:prSet loTypeId="urn:microsoft.com/office/officeart/2009/3/layout/HorizontalOrganizationChart#1" loCatId="hierarchy" qsTypeId="urn:microsoft.com/office/officeart/2005/8/quickstyle/simple2#2" qsCatId="simple" csTypeId="urn:microsoft.com/office/officeart/2005/8/colors/colorful2#1" csCatId="colorful" phldr="1"/>
      <dgm:spPr/>
      <dgm:t>
        <a:bodyPr/>
        <a:lstStyle/>
        <a:p>
          <a:endParaRPr lang="zh-CN" altLang="en-US"/>
        </a:p>
      </dgm:t>
    </dgm:pt>
    <dgm:pt modelId="{489A5C16-F292-4D1F-A501-1E638DD54EBE}">
      <dgm:prSet phldrT="[文本]" custT="1"/>
      <dgm:spPr>
        <a:solidFill>
          <a:srgbClr val="380EAE"/>
        </a:solidFill>
      </dgm:spPr>
      <dgm:t>
        <a:bodyPr/>
        <a:lstStyle/>
        <a:p>
          <a:r>
            <a:rPr lang="zh-CN" altLang="en-US" sz="2400" b="1" dirty="0" smtClean="0">
              <a:latin typeface="Times New Roman" panose="02020603050405020304" pitchFamily="18" charset="0"/>
              <a:ea typeface="黑体" panose="02010609060101010101" pitchFamily="49" charset="-122"/>
            </a:rPr>
            <a:t>遗传性</a:t>
          </a:r>
          <a:endParaRPr lang="zh-CN" altLang="en-US" sz="2400" b="1" dirty="0">
            <a:latin typeface="Times New Roman" panose="02020603050405020304" pitchFamily="18" charset="0"/>
            <a:ea typeface="黑体" panose="02010609060101010101" pitchFamily="49" charset="-122"/>
          </a:endParaRPr>
        </a:p>
      </dgm:t>
    </dgm:pt>
    <dgm:pt modelId="{45B49348-7887-43CE-AF4C-29545F3D7E2D}" cxnId="{6C7F3F3B-04E7-4039-BCF0-C572BFEA0744}" type="parTrans">
      <dgm:prSet/>
      <dgm:spPr/>
      <dgm:t>
        <a:bodyPr/>
        <a:lstStyle/>
        <a:p>
          <a:endParaRPr lang="zh-CN" altLang="en-US" sz="2400" b="1">
            <a:latin typeface="Times New Roman" panose="02020603050405020304" pitchFamily="18" charset="0"/>
            <a:ea typeface="黑体" panose="02010609060101010101" pitchFamily="49" charset="-122"/>
          </a:endParaRPr>
        </a:p>
      </dgm:t>
    </dgm:pt>
    <dgm:pt modelId="{42344C7B-F72C-4F22-96D1-7CEE375003E7}" cxnId="{6C7F3F3B-04E7-4039-BCF0-C572BFEA0744}" type="sibTrans">
      <dgm:prSet/>
      <dgm:spPr/>
      <dgm:t>
        <a:bodyPr/>
        <a:lstStyle/>
        <a:p>
          <a:endParaRPr lang="zh-CN" altLang="en-US" sz="2400" b="1"/>
        </a:p>
      </dgm:t>
    </dgm:pt>
    <dgm:pt modelId="{6E0373B9-B664-4B30-BC09-2129A8C2564E}">
      <dgm:prSet phldrT="[文本]" custT="1"/>
      <dgm:spPr>
        <a:solidFill>
          <a:srgbClr val="380EAE"/>
        </a:solidFill>
      </dgm:spPr>
      <dgm:t>
        <a:bodyPr/>
        <a:lstStyle/>
        <a:p>
          <a:r>
            <a:rPr lang="zh-CN" altLang="en-US" sz="2400" b="1" smtClean="0">
              <a:latin typeface="Times New Roman" panose="02020603050405020304" pitchFamily="18" charset="0"/>
              <a:ea typeface="黑体" panose="02010609060101010101" pitchFamily="49" charset="-122"/>
            </a:rPr>
            <a:t>可预测性</a:t>
          </a:r>
          <a:endParaRPr lang="zh-CN" altLang="en-US" sz="2400" b="1" dirty="0">
            <a:latin typeface="Times New Roman" panose="02020603050405020304" pitchFamily="18" charset="0"/>
            <a:ea typeface="黑体" panose="02010609060101010101" pitchFamily="49" charset="-122"/>
          </a:endParaRPr>
        </a:p>
      </dgm:t>
    </dgm:pt>
    <dgm:pt modelId="{9C8E5234-460F-4C46-8378-63E1C7A01C6A}" cxnId="{78AB9D1E-A496-405A-8A69-46A0A7FF1F19}" type="parTrans">
      <dgm:prSet/>
      <dgm:spPr/>
      <dgm:t>
        <a:bodyPr/>
        <a:lstStyle/>
        <a:p>
          <a:endParaRPr lang="zh-CN" altLang="en-US" sz="2400" b="1">
            <a:latin typeface="Times New Roman" panose="02020603050405020304" pitchFamily="18" charset="0"/>
            <a:ea typeface="黑体" panose="02010609060101010101" pitchFamily="49" charset="-122"/>
          </a:endParaRPr>
        </a:p>
      </dgm:t>
    </dgm:pt>
    <dgm:pt modelId="{B76BB645-44F7-48B4-B680-27C74B3085D0}" cxnId="{78AB9D1E-A496-405A-8A69-46A0A7FF1F19}" type="sibTrans">
      <dgm:prSet/>
      <dgm:spPr/>
      <dgm:t>
        <a:bodyPr/>
        <a:lstStyle/>
        <a:p>
          <a:endParaRPr lang="zh-CN" altLang="en-US" sz="2400" b="1"/>
        </a:p>
      </dgm:t>
    </dgm:pt>
    <dgm:pt modelId="{6C2D416D-2A25-4CCE-8A09-20EF97A06879}">
      <dgm:prSet phldrT="[文本]" custT="1">
        <dgm:style>
          <a:lnRef idx="3">
            <a:schemeClr val="lt1"/>
          </a:lnRef>
          <a:fillRef idx="1">
            <a:schemeClr val="accent1"/>
          </a:fillRef>
          <a:effectRef idx="1">
            <a:schemeClr val="accent1"/>
          </a:effectRef>
          <a:fontRef idx="minor">
            <a:schemeClr val="lt1"/>
          </a:fontRef>
        </dgm:style>
      </dgm:prSet>
      <dgm:spPr>
        <a:solidFill>
          <a:srgbClr val="380EAE"/>
        </a:solidFill>
      </dgm:spPr>
      <dgm:t>
        <a:bodyPr/>
        <a:lstStyle/>
        <a:p>
          <a:r>
            <a:rPr lang="zh-CN" altLang="en-US" sz="2400" b="1" dirty="0" smtClean="0">
              <a:latin typeface="Times New Roman" panose="02020603050405020304" pitchFamily="18" charset="0"/>
              <a:ea typeface="黑体" panose="02010609060101010101" pitchFamily="49" charset="-122"/>
            </a:rPr>
            <a:t>先天性</a:t>
          </a:r>
          <a:endParaRPr lang="zh-CN" altLang="en-US" sz="2400" b="1" dirty="0">
            <a:latin typeface="Times New Roman" panose="02020603050405020304" pitchFamily="18" charset="0"/>
            <a:ea typeface="黑体" panose="02010609060101010101" pitchFamily="49" charset="-122"/>
          </a:endParaRPr>
        </a:p>
      </dgm:t>
    </dgm:pt>
    <dgm:pt modelId="{94EE46DF-A30B-4D73-AF7B-059239A2DCC8}" cxnId="{3E0410EF-92BE-4079-B2D8-D1812D63FA15}" type="parTrans">
      <dgm:prSet/>
      <dgm:spPr/>
      <dgm:t>
        <a:bodyPr/>
        <a:lstStyle/>
        <a:p>
          <a:endParaRPr lang="zh-CN" altLang="en-US" sz="2400" b="1">
            <a:latin typeface="Times New Roman" panose="02020603050405020304" pitchFamily="18" charset="0"/>
            <a:ea typeface="黑体" panose="02010609060101010101" pitchFamily="49" charset="-122"/>
          </a:endParaRPr>
        </a:p>
      </dgm:t>
    </dgm:pt>
    <dgm:pt modelId="{EE3426BB-C435-477C-BD59-AB92D6391700}" cxnId="{3E0410EF-92BE-4079-B2D8-D1812D63FA15}" type="sibTrans">
      <dgm:prSet/>
      <dgm:spPr/>
      <dgm:t>
        <a:bodyPr/>
        <a:lstStyle/>
        <a:p>
          <a:endParaRPr lang="zh-CN" altLang="en-US" sz="2400" b="1"/>
        </a:p>
      </dgm:t>
    </dgm:pt>
    <dgm:pt modelId="{F30D4B84-A12E-45E1-BA87-C55EA8B74FDD}">
      <dgm:prSet phldrT="[文本]" custT="1">
        <dgm:style>
          <a:lnRef idx="3">
            <a:schemeClr val="lt1"/>
          </a:lnRef>
          <a:fillRef idx="1">
            <a:schemeClr val="accent1"/>
          </a:fillRef>
          <a:effectRef idx="1">
            <a:schemeClr val="accent1"/>
          </a:effectRef>
          <a:fontRef idx="minor">
            <a:schemeClr val="lt1"/>
          </a:fontRef>
        </dgm:style>
      </dgm:prSet>
      <dgm:spPr>
        <a:solidFill>
          <a:srgbClr val="380EAE"/>
        </a:solidFill>
      </dgm:spPr>
      <dgm:t>
        <a:bodyPr/>
        <a:lstStyle/>
        <a:p>
          <a:r>
            <a:rPr lang="zh-CN" altLang="en-US" sz="2400" b="1" smtClean="0">
              <a:latin typeface="Times New Roman" panose="02020603050405020304" pitchFamily="18" charset="0"/>
              <a:ea typeface="黑体" panose="02010609060101010101" pitchFamily="49" charset="-122"/>
            </a:rPr>
            <a:t>家族性</a:t>
          </a:r>
          <a:endParaRPr lang="zh-CN" altLang="en-US" sz="2400" b="1" dirty="0">
            <a:latin typeface="Times New Roman" panose="02020603050405020304" pitchFamily="18" charset="0"/>
            <a:ea typeface="黑体" panose="02010609060101010101" pitchFamily="49" charset="-122"/>
          </a:endParaRPr>
        </a:p>
      </dgm:t>
    </dgm:pt>
    <dgm:pt modelId="{8E19C7D3-A6D0-4732-A3E0-443BA6875F1A}" cxnId="{3111F1A8-F906-4EB3-B214-1C623D6F7657}" type="parTrans">
      <dgm:prSet/>
      <dgm:spPr/>
      <dgm:t>
        <a:bodyPr/>
        <a:lstStyle/>
        <a:p>
          <a:endParaRPr lang="zh-CN" altLang="en-US" sz="2400" b="1">
            <a:latin typeface="Times New Roman" panose="02020603050405020304" pitchFamily="18" charset="0"/>
            <a:ea typeface="黑体" panose="02010609060101010101" pitchFamily="49" charset="-122"/>
          </a:endParaRPr>
        </a:p>
      </dgm:t>
    </dgm:pt>
    <dgm:pt modelId="{C4AFD1C7-A363-4CAA-90A1-0138D1831EB8}" cxnId="{3111F1A8-F906-4EB3-B214-1C623D6F7657}" type="sibTrans">
      <dgm:prSet/>
      <dgm:spPr/>
      <dgm:t>
        <a:bodyPr/>
        <a:lstStyle/>
        <a:p>
          <a:endParaRPr lang="zh-CN" altLang="en-US" sz="2400" b="1"/>
        </a:p>
      </dgm:t>
    </dgm:pt>
    <dgm:pt modelId="{ABDD45BB-1D30-400A-B8A9-0E5FD068B2F7}">
      <dgm:prSet custT="1"/>
      <dgm:spPr/>
      <dgm:t>
        <a:bodyPr/>
        <a:lstStyle/>
        <a:p>
          <a:r>
            <a:rPr lang="zh-CN" altLang="en-US" sz="2200" dirty="0" smtClean="0">
              <a:latin typeface="Times New Roman" panose="02020603050405020304" pitchFamily="18" charset="0"/>
              <a:ea typeface="黑体" panose="02010609060101010101" pitchFamily="49" charset="-122"/>
            </a:rPr>
            <a:t>通常是垂直传播方式</a:t>
          </a:r>
          <a:endParaRPr lang="zh-CN" altLang="en-US" sz="2200" dirty="0">
            <a:latin typeface="Times New Roman" panose="02020603050405020304" pitchFamily="18" charset="0"/>
            <a:ea typeface="黑体" panose="02010609060101010101" pitchFamily="49" charset="-122"/>
          </a:endParaRPr>
        </a:p>
      </dgm:t>
    </dgm:pt>
    <dgm:pt modelId="{656987DB-71E3-44BE-A432-21CC1FBEA9F7}" cxnId="{9FA416AF-906A-4543-90C2-872B5E2E0CE1}" type="parTrans">
      <dgm:prSet/>
      <dgm:spPr/>
      <dgm:t>
        <a:bodyPr/>
        <a:lstStyle/>
        <a:p>
          <a:endParaRPr lang="zh-CN" altLang="en-US" sz="2400">
            <a:latin typeface="Times New Roman" panose="02020603050405020304" pitchFamily="18" charset="0"/>
            <a:ea typeface="黑体" panose="02010609060101010101" pitchFamily="49" charset="-122"/>
          </a:endParaRPr>
        </a:p>
      </dgm:t>
    </dgm:pt>
    <dgm:pt modelId="{47FAF45E-4166-41C0-95CF-9F30E744FE32}" cxnId="{9FA416AF-906A-4543-90C2-872B5E2E0CE1}" type="sibTrans">
      <dgm:prSet/>
      <dgm:spPr/>
      <dgm:t>
        <a:bodyPr/>
        <a:lstStyle/>
        <a:p>
          <a:endParaRPr lang="zh-CN" altLang="en-US" sz="2400"/>
        </a:p>
      </dgm:t>
    </dgm:pt>
    <dgm:pt modelId="{6BCAEA82-D7F8-4836-8534-44A2FBB21D59}">
      <dgm:prSet custT="1"/>
      <dgm:spPr/>
      <dgm:t>
        <a:bodyPr/>
        <a:lstStyle/>
        <a:p>
          <a:r>
            <a:rPr lang="zh-CN" altLang="en-US" sz="2200" dirty="0" smtClean="0">
              <a:latin typeface="Times New Roman" panose="02020603050405020304" pitchFamily="18" charset="0"/>
              <a:ea typeface="黑体" panose="02010609060101010101" pitchFamily="49" charset="-122"/>
            </a:rPr>
            <a:t>特定数量关系</a:t>
          </a:r>
          <a:endParaRPr lang="zh-CN" altLang="en-US" sz="2200" dirty="0">
            <a:latin typeface="Times New Roman" panose="02020603050405020304" pitchFamily="18" charset="0"/>
            <a:ea typeface="黑体" panose="02010609060101010101" pitchFamily="49" charset="-122"/>
          </a:endParaRPr>
        </a:p>
      </dgm:t>
    </dgm:pt>
    <dgm:pt modelId="{319FCD10-BE6C-4A2C-87D9-ECAAEC840B7D}" cxnId="{F59C2BFB-B10E-4794-9FE0-36DE0BFBDED1}" type="parTrans">
      <dgm:prSet/>
      <dgm:spPr/>
      <dgm:t>
        <a:bodyPr/>
        <a:lstStyle/>
        <a:p>
          <a:endParaRPr lang="zh-CN" altLang="en-US" sz="2400">
            <a:latin typeface="Times New Roman" panose="02020603050405020304" pitchFamily="18" charset="0"/>
            <a:ea typeface="黑体" panose="02010609060101010101" pitchFamily="49" charset="-122"/>
          </a:endParaRPr>
        </a:p>
      </dgm:t>
    </dgm:pt>
    <dgm:pt modelId="{340892F0-CDC6-4BC4-A6F6-CF59020DE122}" cxnId="{F59C2BFB-B10E-4794-9FE0-36DE0BFBDED1}" type="sibTrans">
      <dgm:prSet/>
      <dgm:spPr/>
      <dgm:t>
        <a:bodyPr/>
        <a:lstStyle/>
        <a:p>
          <a:endParaRPr lang="zh-CN" altLang="en-US" sz="2400"/>
        </a:p>
      </dgm:t>
    </dgm:pt>
    <dgm:pt modelId="{CC68DB4E-FC3E-4CD9-B0A7-3793B7527BBB}">
      <dgm:prSet custT="1"/>
      <dgm:spPr/>
      <dgm:t>
        <a:bodyPr/>
        <a:lstStyle/>
        <a:p>
          <a:r>
            <a:rPr lang="zh-CN" altLang="en-US" sz="2200" dirty="0" smtClean="0">
              <a:latin typeface="Times New Roman" panose="02020603050405020304" pitchFamily="18" charset="0"/>
              <a:ea typeface="黑体" panose="02010609060101010101" pitchFamily="49" charset="-122"/>
            </a:rPr>
            <a:t>并非可获得的疾病</a:t>
          </a:r>
          <a:endParaRPr lang="zh-CN" altLang="en-US" sz="2200" dirty="0">
            <a:latin typeface="Times New Roman" panose="02020603050405020304" pitchFamily="18" charset="0"/>
            <a:ea typeface="黑体" panose="02010609060101010101" pitchFamily="49" charset="-122"/>
          </a:endParaRPr>
        </a:p>
      </dgm:t>
    </dgm:pt>
    <dgm:pt modelId="{D57932F0-DCBD-486F-86D9-4F5E7488C4AB}" cxnId="{32B2724D-CD9E-4949-9F4F-62872C9D1FB6}" type="parTrans">
      <dgm:prSet/>
      <dgm:spPr/>
      <dgm:t>
        <a:bodyPr/>
        <a:lstStyle/>
        <a:p>
          <a:endParaRPr lang="zh-CN" altLang="en-US" sz="2400">
            <a:latin typeface="Times New Roman" panose="02020603050405020304" pitchFamily="18" charset="0"/>
            <a:ea typeface="黑体" panose="02010609060101010101" pitchFamily="49" charset="-122"/>
          </a:endParaRPr>
        </a:p>
      </dgm:t>
    </dgm:pt>
    <dgm:pt modelId="{4B665303-42A9-459B-8B50-6D2F0BDF5C58}" cxnId="{32B2724D-CD9E-4949-9F4F-62872C9D1FB6}" type="sibTrans">
      <dgm:prSet/>
      <dgm:spPr/>
      <dgm:t>
        <a:bodyPr/>
        <a:lstStyle/>
        <a:p>
          <a:endParaRPr lang="zh-CN" altLang="en-US" sz="2400"/>
        </a:p>
      </dgm:t>
    </dgm:pt>
    <dgm:pt modelId="{EB15A32C-38EA-4BFD-9B99-1CBD29BFA3C3}">
      <dgm:prSet custT="1"/>
      <dgm:spPr/>
      <dgm:t>
        <a:bodyPr/>
        <a:lstStyle/>
        <a:p>
          <a:r>
            <a:rPr lang="zh-CN" altLang="en-US" sz="2200" dirty="0" smtClean="0">
              <a:latin typeface="Times New Roman" panose="02020603050405020304" pitchFamily="18" charset="0"/>
              <a:ea typeface="黑体" panose="02010609060101010101" pitchFamily="49" charset="-122"/>
            </a:rPr>
            <a:t>通常具有家族聚集性</a:t>
          </a:r>
          <a:endParaRPr lang="zh-CN" altLang="en-US" sz="2200" dirty="0">
            <a:latin typeface="Times New Roman" panose="02020603050405020304" pitchFamily="18" charset="0"/>
            <a:ea typeface="黑体" panose="02010609060101010101" pitchFamily="49" charset="-122"/>
          </a:endParaRPr>
        </a:p>
      </dgm:t>
    </dgm:pt>
    <dgm:pt modelId="{A3661F96-9926-4127-8366-B45DE2527D17}" cxnId="{148E9260-C3FD-4C62-9408-68F506B48DE8}" type="parTrans">
      <dgm:prSet/>
      <dgm:spPr/>
      <dgm:t>
        <a:bodyPr/>
        <a:lstStyle/>
        <a:p>
          <a:endParaRPr lang="zh-CN" altLang="en-US" sz="2400">
            <a:latin typeface="Times New Roman" panose="02020603050405020304" pitchFamily="18" charset="0"/>
            <a:ea typeface="黑体" panose="02010609060101010101" pitchFamily="49" charset="-122"/>
          </a:endParaRPr>
        </a:p>
      </dgm:t>
    </dgm:pt>
    <dgm:pt modelId="{2DD45699-3E0F-4A80-840E-3AA9C37CD2AE}" cxnId="{148E9260-C3FD-4C62-9408-68F506B48DE8}" type="sibTrans">
      <dgm:prSet/>
      <dgm:spPr/>
      <dgm:t>
        <a:bodyPr/>
        <a:lstStyle/>
        <a:p>
          <a:endParaRPr lang="zh-CN" altLang="en-US" sz="2400"/>
        </a:p>
      </dgm:t>
    </dgm:pt>
    <dgm:pt modelId="{56C8590A-98C2-4DA7-8390-7BE9A5458A87}">
      <dgm:prSet phldrT="[文本]" custT="1"/>
      <dgm:spPr/>
      <dgm:t>
        <a:bodyPr vert="horz"/>
        <a:lstStyle/>
        <a:p>
          <a:r>
            <a:rPr lang="zh-CN" altLang="en-US" sz="2400" b="1" smtClean="0">
              <a:latin typeface="Times New Roman" panose="02020603050405020304" pitchFamily="18" charset="0"/>
              <a:ea typeface="黑体" panose="02010609060101010101" pitchFamily="49" charset="-122"/>
            </a:rPr>
            <a:t>特点</a:t>
          </a:r>
          <a:endParaRPr lang="zh-CN" altLang="en-US" sz="2400" b="1" dirty="0">
            <a:latin typeface="Times New Roman" panose="02020603050405020304" pitchFamily="18" charset="0"/>
            <a:ea typeface="黑体" panose="02010609060101010101" pitchFamily="49" charset="-122"/>
          </a:endParaRPr>
        </a:p>
      </dgm:t>
    </dgm:pt>
    <dgm:pt modelId="{83E742F9-BFCE-4888-BE21-11D0623EEA32}" cxnId="{B0F4E67F-038C-463C-9598-0D69EB93C0BF}" type="sibTrans">
      <dgm:prSet/>
      <dgm:spPr/>
      <dgm:t>
        <a:bodyPr/>
        <a:lstStyle/>
        <a:p>
          <a:endParaRPr lang="zh-CN" altLang="en-US" sz="2400" b="1"/>
        </a:p>
      </dgm:t>
    </dgm:pt>
    <dgm:pt modelId="{10955288-6F48-4AC5-BDCD-1E541864C94A}" cxnId="{B0F4E67F-038C-463C-9598-0D69EB93C0BF}" type="parTrans">
      <dgm:prSet/>
      <dgm:spPr/>
      <dgm:t>
        <a:bodyPr/>
        <a:lstStyle/>
        <a:p>
          <a:endParaRPr lang="zh-CN" altLang="en-US" sz="2400" b="1"/>
        </a:p>
      </dgm:t>
    </dgm:pt>
    <dgm:pt modelId="{030265F8-D165-467A-A1F1-F9D84B3F6CC0}">
      <dgm:prSet custT="1"/>
      <dgm:spPr>
        <a:solidFill>
          <a:srgbClr val="0070C0"/>
        </a:solidFill>
      </dgm:spPr>
      <dgm:t>
        <a:bodyPr/>
        <a:lstStyle/>
        <a:p>
          <a:r>
            <a:rPr lang="zh-CN" altLang="en-US" sz="2200" smtClean="0">
              <a:latin typeface="Times New Roman" panose="02020603050405020304" pitchFamily="18" charset="0"/>
              <a:ea typeface="黑体" panose="02010609060101010101" pitchFamily="49" charset="-122"/>
            </a:rPr>
            <a:t>传染性</a:t>
          </a:r>
          <a:endParaRPr lang="zh-CN" altLang="en-US" sz="2200" dirty="0">
            <a:latin typeface="Times New Roman" panose="02020603050405020304" pitchFamily="18" charset="0"/>
            <a:ea typeface="黑体" panose="02010609060101010101" pitchFamily="49" charset="-122"/>
          </a:endParaRPr>
        </a:p>
      </dgm:t>
    </dgm:pt>
    <dgm:pt modelId="{5CD9F22E-C4DB-4B57-B2CE-F801555DB0AC}" cxnId="{E61037CC-32BD-4CB3-AF1C-0515F1FD9ADA}" type="parTrans">
      <dgm:prSet/>
      <dgm:spPr/>
      <dgm:t>
        <a:bodyPr/>
        <a:lstStyle/>
        <a:p>
          <a:endParaRPr lang="zh-CN" altLang="en-US">
            <a:latin typeface="Times New Roman" panose="02020603050405020304" pitchFamily="18" charset="0"/>
            <a:ea typeface="黑体" panose="02010609060101010101" pitchFamily="49" charset="-122"/>
          </a:endParaRPr>
        </a:p>
      </dgm:t>
    </dgm:pt>
    <dgm:pt modelId="{44AE65C2-A6F6-4EFD-B6F1-AEFF84DB03C7}" cxnId="{E61037CC-32BD-4CB3-AF1C-0515F1FD9ADA}" type="sibTrans">
      <dgm:prSet/>
      <dgm:spPr/>
      <dgm:t>
        <a:bodyPr/>
        <a:lstStyle/>
        <a:p>
          <a:endParaRPr lang="zh-CN" altLang="en-US"/>
        </a:p>
      </dgm:t>
    </dgm:pt>
    <dgm:pt modelId="{B77A6EE3-63F7-47F0-BCE4-DE02C238E86C}">
      <dgm:prSet custT="1"/>
      <dgm:spPr/>
      <dgm:t>
        <a:bodyPr/>
        <a:lstStyle/>
        <a:p>
          <a:r>
            <a:rPr lang="zh-CN" altLang="en-US" sz="2200" dirty="0" smtClean="0">
              <a:latin typeface="Times New Roman" panose="02020603050405020304" pitchFamily="18" charset="0"/>
              <a:ea typeface="黑体" panose="02010609060101010101" pitchFamily="49" charset="-122"/>
            </a:rPr>
            <a:t>一般不具有传染性，不常见</a:t>
          </a:r>
          <a:endParaRPr lang="zh-CN" altLang="en-US" sz="2200" dirty="0">
            <a:latin typeface="Times New Roman" panose="02020603050405020304" pitchFamily="18" charset="0"/>
            <a:ea typeface="黑体" panose="02010609060101010101" pitchFamily="49" charset="-122"/>
          </a:endParaRPr>
        </a:p>
      </dgm:t>
    </dgm:pt>
    <dgm:pt modelId="{FBCECD6C-4623-44E3-9982-CE6BB35FA368}" cxnId="{8F25967D-EDD2-4073-8C83-EFE8AED79092}" type="parTrans">
      <dgm:prSet/>
      <dgm:spPr/>
      <dgm:t>
        <a:bodyPr/>
        <a:lstStyle/>
        <a:p>
          <a:endParaRPr lang="zh-CN" altLang="en-US">
            <a:latin typeface="Times New Roman" panose="02020603050405020304" pitchFamily="18" charset="0"/>
            <a:ea typeface="黑体" panose="02010609060101010101" pitchFamily="49" charset="-122"/>
          </a:endParaRPr>
        </a:p>
      </dgm:t>
    </dgm:pt>
    <dgm:pt modelId="{EFFFF5FD-7231-44C3-B072-240D4C29FEDC}" cxnId="{8F25967D-EDD2-4073-8C83-EFE8AED79092}" type="sibTrans">
      <dgm:prSet/>
      <dgm:spPr/>
      <dgm:t>
        <a:bodyPr/>
        <a:lstStyle/>
        <a:p>
          <a:endParaRPr lang="zh-CN" altLang="en-US"/>
        </a:p>
      </dgm:t>
    </dgm:pt>
    <dgm:pt modelId="{98F68A0C-F60B-4766-9050-DA433761602E}" type="pres">
      <dgm:prSet presAssocID="{386993CC-47DF-4FE1-8E3F-58D0AF3B0D6C}" presName="hierChild1" presStyleCnt="0">
        <dgm:presLayoutVars>
          <dgm:orgChart val="1"/>
          <dgm:chPref val="1"/>
          <dgm:dir/>
          <dgm:animOne val="branch"/>
          <dgm:animLvl val="lvl"/>
          <dgm:resizeHandles/>
        </dgm:presLayoutVars>
      </dgm:prSet>
      <dgm:spPr/>
      <dgm:t>
        <a:bodyPr/>
        <a:lstStyle/>
        <a:p>
          <a:endParaRPr lang="zh-CN" altLang="en-US"/>
        </a:p>
      </dgm:t>
    </dgm:pt>
    <dgm:pt modelId="{734BAD22-8649-4333-81BE-B6C2C485E8A1}" type="pres">
      <dgm:prSet presAssocID="{56C8590A-98C2-4DA7-8390-7BE9A5458A87}" presName="hierRoot1" presStyleCnt="0">
        <dgm:presLayoutVars>
          <dgm:hierBranch val="init"/>
        </dgm:presLayoutVars>
      </dgm:prSet>
      <dgm:spPr/>
      <dgm:t>
        <a:bodyPr/>
        <a:lstStyle/>
        <a:p>
          <a:endParaRPr lang="zh-CN" altLang="en-US"/>
        </a:p>
      </dgm:t>
    </dgm:pt>
    <dgm:pt modelId="{6FA1D7DE-FFCD-44E0-8C8E-62394E7D1D6E}" type="pres">
      <dgm:prSet presAssocID="{56C8590A-98C2-4DA7-8390-7BE9A5458A87}" presName="rootComposite1" presStyleCnt="0"/>
      <dgm:spPr/>
      <dgm:t>
        <a:bodyPr/>
        <a:lstStyle/>
        <a:p>
          <a:endParaRPr lang="zh-CN" altLang="en-US"/>
        </a:p>
      </dgm:t>
    </dgm:pt>
    <dgm:pt modelId="{7F10A52A-7439-41AC-87FF-86D0D42FC18B}" type="pres">
      <dgm:prSet presAssocID="{56C8590A-98C2-4DA7-8390-7BE9A5458A87}" presName="rootText1" presStyleLbl="node0" presStyleIdx="0" presStyleCnt="1" custScaleX="58806" custScaleY="149941">
        <dgm:presLayoutVars>
          <dgm:chPref val="3"/>
        </dgm:presLayoutVars>
      </dgm:prSet>
      <dgm:spPr/>
      <dgm:t>
        <a:bodyPr/>
        <a:lstStyle/>
        <a:p>
          <a:endParaRPr lang="zh-CN" altLang="en-US"/>
        </a:p>
      </dgm:t>
    </dgm:pt>
    <dgm:pt modelId="{D3872430-D981-4936-AE9D-C96FD5AF45F5}" type="pres">
      <dgm:prSet presAssocID="{56C8590A-98C2-4DA7-8390-7BE9A5458A87}" presName="rootConnector1" presStyleLbl="node1" presStyleIdx="0" presStyleCnt="0"/>
      <dgm:spPr/>
      <dgm:t>
        <a:bodyPr/>
        <a:lstStyle/>
        <a:p>
          <a:endParaRPr lang="zh-CN" altLang="en-US"/>
        </a:p>
      </dgm:t>
    </dgm:pt>
    <dgm:pt modelId="{103700D9-73F7-4BE0-9342-5367FFF12A94}" type="pres">
      <dgm:prSet presAssocID="{56C8590A-98C2-4DA7-8390-7BE9A5458A87}" presName="hierChild2" presStyleCnt="0"/>
      <dgm:spPr/>
      <dgm:t>
        <a:bodyPr/>
        <a:lstStyle/>
        <a:p>
          <a:endParaRPr lang="zh-CN" altLang="en-US"/>
        </a:p>
      </dgm:t>
    </dgm:pt>
    <dgm:pt modelId="{D5D53E3F-74E5-4634-BC2C-A669731307CE}" type="pres">
      <dgm:prSet presAssocID="{45B49348-7887-43CE-AF4C-29545F3D7E2D}" presName="Name64" presStyleLbl="parChTrans1D2" presStyleIdx="0" presStyleCnt="5"/>
      <dgm:spPr/>
      <dgm:t>
        <a:bodyPr/>
        <a:lstStyle/>
        <a:p>
          <a:endParaRPr lang="zh-CN" altLang="en-US"/>
        </a:p>
      </dgm:t>
    </dgm:pt>
    <dgm:pt modelId="{7D6E8A72-83E2-44AB-9F2E-C1065EEFA9D1}" type="pres">
      <dgm:prSet presAssocID="{489A5C16-F292-4D1F-A501-1E638DD54EBE}" presName="hierRoot2" presStyleCnt="0">
        <dgm:presLayoutVars>
          <dgm:hierBranch val="init"/>
        </dgm:presLayoutVars>
      </dgm:prSet>
      <dgm:spPr/>
      <dgm:t>
        <a:bodyPr/>
        <a:lstStyle/>
        <a:p>
          <a:endParaRPr lang="zh-CN" altLang="en-US"/>
        </a:p>
      </dgm:t>
    </dgm:pt>
    <dgm:pt modelId="{858A8D23-B83A-43DB-949F-FC4F72BD8F77}" type="pres">
      <dgm:prSet presAssocID="{489A5C16-F292-4D1F-A501-1E638DD54EBE}" presName="rootComposite" presStyleCnt="0"/>
      <dgm:spPr/>
      <dgm:t>
        <a:bodyPr/>
        <a:lstStyle/>
        <a:p>
          <a:endParaRPr lang="zh-CN" altLang="en-US"/>
        </a:p>
      </dgm:t>
    </dgm:pt>
    <dgm:pt modelId="{1689E70C-2289-4843-80EB-8C839552D08E}" type="pres">
      <dgm:prSet presAssocID="{489A5C16-F292-4D1F-A501-1E638DD54EBE}" presName="rootText" presStyleLbl="node2" presStyleIdx="0" presStyleCnt="5">
        <dgm:presLayoutVars>
          <dgm:chPref val="3"/>
        </dgm:presLayoutVars>
      </dgm:prSet>
      <dgm:spPr/>
      <dgm:t>
        <a:bodyPr/>
        <a:lstStyle/>
        <a:p>
          <a:endParaRPr lang="zh-CN" altLang="en-US"/>
        </a:p>
      </dgm:t>
    </dgm:pt>
    <dgm:pt modelId="{2EDC98D5-C558-4A4A-9621-8FEE088AF5D8}" type="pres">
      <dgm:prSet presAssocID="{489A5C16-F292-4D1F-A501-1E638DD54EBE}" presName="rootConnector" presStyleLbl="node2" presStyleIdx="0" presStyleCnt="5"/>
      <dgm:spPr/>
      <dgm:t>
        <a:bodyPr/>
        <a:lstStyle/>
        <a:p>
          <a:endParaRPr lang="zh-CN" altLang="en-US"/>
        </a:p>
      </dgm:t>
    </dgm:pt>
    <dgm:pt modelId="{E593A562-7F49-41D8-B015-087C1128F3A2}" type="pres">
      <dgm:prSet presAssocID="{489A5C16-F292-4D1F-A501-1E638DD54EBE}" presName="hierChild4" presStyleCnt="0"/>
      <dgm:spPr/>
      <dgm:t>
        <a:bodyPr/>
        <a:lstStyle/>
        <a:p>
          <a:endParaRPr lang="zh-CN" altLang="en-US"/>
        </a:p>
      </dgm:t>
    </dgm:pt>
    <dgm:pt modelId="{A0A51EEE-1E6A-4F7A-A9BD-3367E6BE9E53}" type="pres">
      <dgm:prSet presAssocID="{656987DB-71E3-44BE-A432-21CC1FBEA9F7}" presName="Name64" presStyleLbl="parChTrans1D3" presStyleIdx="0" presStyleCnt="5"/>
      <dgm:spPr/>
      <dgm:t>
        <a:bodyPr/>
        <a:lstStyle/>
        <a:p>
          <a:endParaRPr lang="zh-CN" altLang="en-US"/>
        </a:p>
      </dgm:t>
    </dgm:pt>
    <dgm:pt modelId="{0687D9D0-2BC5-4699-BCA0-0A4A36EC297B}" type="pres">
      <dgm:prSet presAssocID="{ABDD45BB-1D30-400A-B8A9-0E5FD068B2F7}" presName="hierRoot2" presStyleCnt="0">
        <dgm:presLayoutVars>
          <dgm:hierBranch val="init"/>
        </dgm:presLayoutVars>
      </dgm:prSet>
      <dgm:spPr/>
      <dgm:t>
        <a:bodyPr/>
        <a:lstStyle/>
        <a:p>
          <a:endParaRPr lang="zh-CN" altLang="en-US"/>
        </a:p>
      </dgm:t>
    </dgm:pt>
    <dgm:pt modelId="{EAE8929A-2CCA-4712-8866-9CF03FAB661E}" type="pres">
      <dgm:prSet presAssocID="{ABDD45BB-1D30-400A-B8A9-0E5FD068B2F7}" presName="rootComposite" presStyleCnt="0"/>
      <dgm:spPr/>
      <dgm:t>
        <a:bodyPr/>
        <a:lstStyle/>
        <a:p>
          <a:endParaRPr lang="zh-CN" altLang="en-US"/>
        </a:p>
      </dgm:t>
    </dgm:pt>
    <dgm:pt modelId="{EE1608F6-7EC1-492F-A02F-F86A667C158A}" type="pres">
      <dgm:prSet presAssocID="{ABDD45BB-1D30-400A-B8A9-0E5FD068B2F7}" presName="rootText" presStyleLbl="node3" presStyleIdx="0" presStyleCnt="5" custScaleX="167821">
        <dgm:presLayoutVars>
          <dgm:chPref val="3"/>
        </dgm:presLayoutVars>
      </dgm:prSet>
      <dgm:spPr/>
      <dgm:t>
        <a:bodyPr/>
        <a:lstStyle/>
        <a:p>
          <a:endParaRPr lang="zh-CN" altLang="en-US"/>
        </a:p>
      </dgm:t>
    </dgm:pt>
    <dgm:pt modelId="{0894DD59-1940-4953-B50E-9D7974879D0F}" type="pres">
      <dgm:prSet presAssocID="{ABDD45BB-1D30-400A-B8A9-0E5FD068B2F7}" presName="rootConnector" presStyleLbl="node3" presStyleIdx="0" presStyleCnt="5"/>
      <dgm:spPr/>
      <dgm:t>
        <a:bodyPr/>
        <a:lstStyle/>
        <a:p>
          <a:endParaRPr lang="zh-CN" altLang="en-US"/>
        </a:p>
      </dgm:t>
    </dgm:pt>
    <dgm:pt modelId="{8D137C39-2BF8-44D4-A295-A880051BD697}" type="pres">
      <dgm:prSet presAssocID="{ABDD45BB-1D30-400A-B8A9-0E5FD068B2F7}" presName="hierChild4" presStyleCnt="0"/>
      <dgm:spPr/>
      <dgm:t>
        <a:bodyPr/>
        <a:lstStyle/>
        <a:p>
          <a:endParaRPr lang="zh-CN" altLang="en-US"/>
        </a:p>
      </dgm:t>
    </dgm:pt>
    <dgm:pt modelId="{68E780A0-F9D2-4B99-974B-3FBEBAD7BC9A}" type="pres">
      <dgm:prSet presAssocID="{ABDD45BB-1D30-400A-B8A9-0E5FD068B2F7}" presName="hierChild5" presStyleCnt="0"/>
      <dgm:spPr/>
      <dgm:t>
        <a:bodyPr/>
        <a:lstStyle/>
        <a:p>
          <a:endParaRPr lang="zh-CN" altLang="en-US"/>
        </a:p>
      </dgm:t>
    </dgm:pt>
    <dgm:pt modelId="{6173F347-3A82-4D01-B0B9-EA45820ABFC9}" type="pres">
      <dgm:prSet presAssocID="{489A5C16-F292-4D1F-A501-1E638DD54EBE}" presName="hierChild5" presStyleCnt="0"/>
      <dgm:spPr/>
      <dgm:t>
        <a:bodyPr/>
        <a:lstStyle/>
        <a:p>
          <a:endParaRPr lang="zh-CN" altLang="en-US"/>
        </a:p>
      </dgm:t>
    </dgm:pt>
    <dgm:pt modelId="{9A966300-DD8C-48F3-81B3-E6075F5DC134}" type="pres">
      <dgm:prSet presAssocID="{9C8E5234-460F-4C46-8378-63E1C7A01C6A}" presName="Name64" presStyleLbl="parChTrans1D2" presStyleIdx="1" presStyleCnt="5"/>
      <dgm:spPr/>
      <dgm:t>
        <a:bodyPr/>
        <a:lstStyle/>
        <a:p>
          <a:endParaRPr lang="zh-CN" altLang="en-US"/>
        </a:p>
      </dgm:t>
    </dgm:pt>
    <dgm:pt modelId="{5341A415-CF5E-4F62-AD3B-0B677FE23424}" type="pres">
      <dgm:prSet presAssocID="{6E0373B9-B664-4B30-BC09-2129A8C2564E}" presName="hierRoot2" presStyleCnt="0">
        <dgm:presLayoutVars>
          <dgm:hierBranch val="init"/>
        </dgm:presLayoutVars>
      </dgm:prSet>
      <dgm:spPr/>
      <dgm:t>
        <a:bodyPr/>
        <a:lstStyle/>
        <a:p>
          <a:endParaRPr lang="zh-CN" altLang="en-US"/>
        </a:p>
      </dgm:t>
    </dgm:pt>
    <dgm:pt modelId="{3F0AC6D7-BDF0-4394-86A4-438A0D092D66}" type="pres">
      <dgm:prSet presAssocID="{6E0373B9-B664-4B30-BC09-2129A8C2564E}" presName="rootComposite" presStyleCnt="0"/>
      <dgm:spPr/>
      <dgm:t>
        <a:bodyPr/>
        <a:lstStyle/>
        <a:p>
          <a:endParaRPr lang="zh-CN" altLang="en-US"/>
        </a:p>
      </dgm:t>
    </dgm:pt>
    <dgm:pt modelId="{E42AFC18-E40C-447B-946B-9B549F147D60}" type="pres">
      <dgm:prSet presAssocID="{6E0373B9-B664-4B30-BC09-2129A8C2564E}" presName="rootText" presStyleLbl="node2" presStyleIdx="1" presStyleCnt="5">
        <dgm:presLayoutVars>
          <dgm:chPref val="3"/>
        </dgm:presLayoutVars>
      </dgm:prSet>
      <dgm:spPr/>
      <dgm:t>
        <a:bodyPr/>
        <a:lstStyle/>
        <a:p>
          <a:endParaRPr lang="zh-CN" altLang="en-US"/>
        </a:p>
      </dgm:t>
    </dgm:pt>
    <dgm:pt modelId="{B8E655D2-172B-4408-BC7F-3C830B951C6A}" type="pres">
      <dgm:prSet presAssocID="{6E0373B9-B664-4B30-BC09-2129A8C2564E}" presName="rootConnector" presStyleLbl="node2" presStyleIdx="1" presStyleCnt="5"/>
      <dgm:spPr/>
      <dgm:t>
        <a:bodyPr/>
        <a:lstStyle/>
        <a:p>
          <a:endParaRPr lang="zh-CN" altLang="en-US"/>
        </a:p>
      </dgm:t>
    </dgm:pt>
    <dgm:pt modelId="{7B7C832D-7228-4E05-A3EC-A480B10FFE1C}" type="pres">
      <dgm:prSet presAssocID="{6E0373B9-B664-4B30-BC09-2129A8C2564E}" presName="hierChild4" presStyleCnt="0"/>
      <dgm:spPr/>
      <dgm:t>
        <a:bodyPr/>
        <a:lstStyle/>
        <a:p>
          <a:endParaRPr lang="zh-CN" altLang="en-US"/>
        </a:p>
      </dgm:t>
    </dgm:pt>
    <dgm:pt modelId="{C1BD754E-668B-4183-B72D-5256372D64AC}" type="pres">
      <dgm:prSet presAssocID="{319FCD10-BE6C-4A2C-87D9-ECAAEC840B7D}" presName="Name64" presStyleLbl="parChTrans1D3" presStyleIdx="1" presStyleCnt="5"/>
      <dgm:spPr/>
      <dgm:t>
        <a:bodyPr/>
        <a:lstStyle/>
        <a:p>
          <a:endParaRPr lang="zh-CN" altLang="en-US"/>
        </a:p>
      </dgm:t>
    </dgm:pt>
    <dgm:pt modelId="{D92A256F-F137-48A6-97CB-4C80343BDA5F}" type="pres">
      <dgm:prSet presAssocID="{6BCAEA82-D7F8-4836-8534-44A2FBB21D59}" presName="hierRoot2" presStyleCnt="0">
        <dgm:presLayoutVars>
          <dgm:hierBranch val="init"/>
        </dgm:presLayoutVars>
      </dgm:prSet>
      <dgm:spPr/>
      <dgm:t>
        <a:bodyPr/>
        <a:lstStyle/>
        <a:p>
          <a:endParaRPr lang="zh-CN" altLang="en-US"/>
        </a:p>
      </dgm:t>
    </dgm:pt>
    <dgm:pt modelId="{157054FF-75EF-4DA2-9FCF-445B086A5E47}" type="pres">
      <dgm:prSet presAssocID="{6BCAEA82-D7F8-4836-8534-44A2FBB21D59}" presName="rootComposite" presStyleCnt="0"/>
      <dgm:spPr/>
      <dgm:t>
        <a:bodyPr/>
        <a:lstStyle/>
        <a:p>
          <a:endParaRPr lang="zh-CN" altLang="en-US"/>
        </a:p>
      </dgm:t>
    </dgm:pt>
    <dgm:pt modelId="{BBB4E0E3-11BB-4C00-A037-F586F7FC80F5}" type="pres">
      <dgm:prSet presAssocID="{6BCAEA82-D7F8-4836-8534-44A2FBB21D59}" presName="rootText" presStyleLbl="node3" presStyleIdx="1" presStyleCnt="5" custScaleX="167821">
        <dgm:presLayoutVars>
          <dgm:chPref val="3"/>
        </dgm:presLayoutVars>
      </dgm:prSet>
      <dgm:spPr/>
      <dgm:t>
        <a:bodyPr/>
        <a:lstStyle/>
        <a:p>
          <a:endParaRPr lang="zh-CN" altLang="en-US"/>
        </a:p>
      </dgm:t>
    </dgm:pt>
    <dgm:pt modelId="{A37D4DED-CB64-45BE-A658-217FC3260052}" type="pres">
      <dgm:prSet presAssocID="{6BCAEA82-D7F8-4836-8534-44A2FBB21D59}" presName="rootConnector" presStyleLbl="node3" presStyleIdx="1" presStyleCnt="5"/>
      <dgm:spPr/>
      <dgm:t>
        <a:bodyPr/>
        <a:lstStyle/>
        <a:p>
          <a:endParaRPr lang="zh-CN" altLang="en-US"/>
        </a:p>
      </dgm:t>
    </dgm:pt>
    <dgm:pt modelId="{1050D130-7EC0-4698-8913-36EF9686EB42}" type="pres">
      <dgm:prSet presAssocID="{6BCAEA82-D7F8-4836-8534-44A2FBB21D59}" presName="hierChild4" presStyleCnt="0"/>
      <dgm:spPr/>
      <dgm:t>
        <a:bodyPr/>
        <a:lstStyle/>
        <a:p>
          <a:endParaRPr lang="zh-CN" altLang="en-US"/>
        </a:p>
      </dgm:t>
    </dgm:pt>
    <dgm:pt modelId="{B1CCE226-C74F-4A03-8E82-DD75DB4A19AD}" type="pres">
      <dgm:prSet presAssocID="{6BCAEA82-D7F8-4836-8534-44A2FBB21D59}" presName="hierChild5" presStyleCnt="0"/>
      <dgm:spPr/>
      <dgm:t>
        <a:bodyPr/>
        <a:lstStyle/>
        <a:p>
          <a:endParaRPr lang="zh-CN" altLang="en-US"/>
        </a:p>
      </dgm:t>
    </dgm:pt>
    <dgm:pt modelId="{84BEF5D0-7B4D-4F4C-B54A-38FA45581FC1}" type="pres">
      <dgm:prSet presAssocID="{6E0373B9-B664-4B30-BC09-2129A8C2564E}" presName="hierChild5" presStyleCnt="0"/>
      <dgm:spPr/>
      <dgm:t>
        <a:bodyPr/>
        <a:lstStyle/>
        <a:p>
          <a:endParaRPr lang="zh-CN" altLang="en-US"/>
        </a:p>
      </dgm:t>
    </dgm:pt>
    <dgm:pt modelId="{B2CA19FF-BA43-4FC9-98D7-6C2B67191C31}" type="pres">
      <dgm:prSet presAssocID="{94EE46DF-A30B-4D73-AF7B-059239A2DCC8}" presName="Name64" presStyleLbl="parChTrans1D2" presStyleIdx="2" presStyleCnt="5"/>
      <dgm:spPr/>
      <dgm:t>
        <a:bodyPr/>
        <a:lstStyle/>
        <a:p>
          <a:endParaRPr lang="zh-CN" altLang="en-US"/>
        </a:p>
      </dgm:t>
    </dgm:pt>
    <dgm:pt modelId="{2C2D309B-D978-48EF-A9C7-7F957F7724C4}" type="pres">
      <dgm:prSet presAssocID="{6C2D416D-2A25-4CCE-8A09-20EF97A06879}" presName="hierRoot2" presStyleCnt="0">
        <dgm:presLayoutVars>
          <dgm:hierBranch val="init"/>
        </dgm:presLayoutVars>
      </dgm:prSet>
      <dgm:spPr/>
      <dgm:t>
        <a:bodyPr/>
        <a:lstStyle/>
        <a:p>
          <a:endParaRPr lang="zh-CN" altLang="en-US"/>
        </a:p>
      </dgm:t>
    </dgm:pt>
    <dgm:pt modelId="{23DA2C69-1DDA-422F-A94D-8DEFE6D2AA12}" type="pres">
      <dgm:prSet presAssocID="{6C2D416D-2A25-4CCE-8A09-20EF97A06879}" presName="rootComposite" presStyleCnt="0"/>
      <dgm:spPr/>
      <dgm:t>
        <a:bodyPr/>
        <a:lstStyle/>
        <a:p>
          <a:endParaRPr lang="zh-CN" altLang="en-US"/>
        </a:p>
      </dgm:t>
    </dgm:pt>
    <dgm:pt modelId="{82103478-24A0-445A-9177-F3361D272DC2}" type="pres">
      <dgm:prSet presAssocID="{6C2D416D-2A25-4CCE-8A09-20EF97A06879}" presName="rootText" presStyleLbl="node2" presStyleIdx="2" presStyleCnt="5">
        <dgm:presLayoutVars>
          <dgm:chPref val="3"/>
        </dgm:presLayoutVars>
      </dgm:prSet>
      <dgm:spPr/>
      <dgm:t>
        <a:bodyPr/>
        <a:lstStyle/>
        <a:p>
          <a:endParaRPr lang="zh-CN" altLang="en-US"/>
        </a:p>
      </dgm:t>
    </dgm:pt>
    <dgm:pt modelId="{05516ED1-2353-43AB-BC7E-D12D44034C8B}" type="pres">
      <dgm:prSet presAssocID="{6C2D416D-2A25-4CCE-8A09-20EF97A06879}" presName="rootConnector" presStyleLbl="node2" presStyleIdx="2" presStyleCnt="5"/>
      <dgm:spPr/>
      <dgm:t>
        <a:bodyPr/>
        <a:lstStyle/>
        <a:p>
          <a:endParaRPr lang="zh-CN" altLang="en-US"/>
        </a:p>
      </dgm:t>
    </dgm:pt>
    <dgm:pt modelId="{DD044504-880F-4E76-802E-6545CFC08CFF}" type="pres">
      <dgm:prSet presAssocID="{6C2D416D-2A25-4CCE-8A09-20EF97A06879}" presName="hierChild4" presStyleCnt="0"/>
      <dgm:spPr/>
      <dgm:t>
        <a:bodyPr/>
        <a:lstStyle/>
        <a:p>
          <a:endParaRPr lang="zh-CN" altLang="en-US"/>
        </a:p>
      </dgm:t>
    </dgm:pt>
    <dgm:pt modelId="{F7FA5897-2995-4C95-B2E9-058F3A4E0365}" type="pres">
      <dgm:prSet presAssocID="{D57932F0-DCBD-486F-86D9-4F5E7488C4AB}" presName="Name64" presStyleLbl="parChTrans1D3" presStyleIdx="2" presStyleCnt="5"/>
      <dgm:spPr/>
      <dgm:t>
        <a:bodyPr/>
        <a:lstStyle/>
        <a:p>
          <a:endParaRPr lang="zh-CN" altLang="en-US"/>
        </a:p>
      </dgm:t>
    </dgm:pt>
    <dgm:pt modelId="{B8E30835-ED1B-4059-B68A-3347E176B34F}" type="pres">
      <dgm:prSet presAssocID="{CC68DB4E-FC3E-4CD9-B0A7-3793B7527BBB}" presName="hierRoot2" presStyleCnt="0">
        <dgm:presLayoutVars>
          <dgm:hierBranch val="init"/>
        </dgm:presLayoutVars>
      </dgm:prSet>
      <dgm:spPr/>
      <dgm:t>
        <a:bodyPr/>
        <a:lstStyle/>
        <a:p>
          <a:endParaRPr lang="zh-CN" altLang="en-US"/>
        </a:p>
      </dgm:t>
    </dgm:pt>
    <dgm:pt modelId="{F9F9285C-896D-48DF-B0AE-2FF1AE13B31C}" type="pres">
      <dgm:prSet presAssocID="{CC68DB4E-FC3E-4CD9-B0A7-3793B7527BBB}" presName="rootComposite" presStyleCnt="0"/>
      <dgm:spPr/>
      <dgm:t>
        <a:bodyPr/>
        <a:lstStyle/>
        <a:p>
          <a:endParaRPr lang="zh-CN" altLang="en-US"/>
        </a:p>
      </dgm:t>
    </dgm:pt>
    <dgm:pt modelId="{BB0BC26C-9DF4-4C08-A93D-91079FC5C314}" type="pres">
      <dgm:prSet presAssocID="{CC68DB4E-FC3E-4CD9-B0A7-3793B7527BBB}" presName="rootText" presStyleLbl="node3" presStyleIdx="2" presStyleCnt="5" custScaleX="167821">
        <dgm:presLayoutVars>
          <dgm:chPref val="3"/>
        </dgm:presLayoutVars>
      </dgm:prSet>
      <dgm:spPr/>
      <dgm:t>
        <a:bodyPr/>
        <a:lstStyle/>
        <a:p>
          <a:endParaRPr lang="zh-CN" altLang="en-US"/>
        </a:p>
      </dgm:t>
    </dgm:pt>
    <dgm:pt modelId="{362CE1BA-3D03-4B03-8C6E-70F393C2DF46}" type="pres">
      <dgm:prSet presAssocID="{CC68DB4E-FC3E-4CD9-B0A7-3793B7527BBB}" presName="rootConnector" presStyleLbl="node3" presStyleIdx="2" presStyleCnt="5"/>
      <dgm:spPr/>
      <dgm:t>
        <a:bodyPr/>
        <a:lstStyle/>
        <a:p>
          <a:endParaRPr lang="zh-CN" altLang="en-US"/>
        </a:p>
      </dgm:t>
    </dgm:pt>
    <dgm:pt modelId="{DACC6338-052C-4879-8DE4-C47E13CE84DE}" type="pres">
      <dgm:prSet presAssocID="{CC68DB4E-FC3E-4CD9-B0A7-3793B7527BBB}" presName="hierChild4" presStyleCnt="0"/>
      <dgm:spPr/>
      <dgm:t>
        <a:bodyPr/>
        <a:lstStyle/>
        <a:p>
          <a:endParaRPr lang="zh-CN" altLang="en-US"/>
        </a:p>
      </dgm:t>
    </dgm:pt>
    <dgm:pt modelId="{CA06F701-7D1D-437E-BBC5-2F0CF3BF7898}" type="pres">
      <dgm:prSet presAssocID="{CC68DB4E-FC3E-4CD9-B0A7-3793B7527BBB}" presName="hierChild5" presStyleCnt="0"/>
      <dgm:spPr/>
      <dgm:t>
        <a:bodyPr/>
        <a:lstStyle/>
        <a:p>
          <a:endParaRPr lang="zh-CN" altLang="en-US"/>
        </a:p>
      </dgm:t>
    </dgm:pt>
    <dgm:pt modelId="{DC3DEC37-FB57-47D7-B455-4F9651DD6CD3}" type="pres">
      <dgm:prSet presAssocID="{6C2D416D-2A25-4CCE-8A09-20EF97A06879}" presName="hierChild5" presStyleCnt="0"/>
      <dgm:spPr/>
      <dgm:t>
        <a:bodyPr/>
        <a:lstStyle/>
        <a:p>
          <a:endParaRPr lang="zh-CN" altLang="en-US"/>
        </a:p>
      </dgm:t>
    </dgm:pt>
    <dgm:pt modelId="{4913EB79-D51C-4598-AE62-CA4F6BBFEF31}" type="pres">
      <dgm:prSet presAssocID="{8E19C7D3-A6D0-4732-A3E0-443BA6875F1A}" presName="Name64" presStyleLbl="parChTrans1D2" presStyleIdx="3" presStyleCnt="5"/>
      <dgm:spPr/>
      <dgm:t>
        <a:bodyPr/>
        <a:lstStyle/>
        <a:p>
          <a:endParaRPr lang="zh-CN" altLang="en-US"/>
        </a:p>
      </dgm:t>
    </dgm:pt>
    <dgm:pt modelId="{045D4746-5B3A-499D-BFC3-175F757C968A}" type="pres">
      <dgm:prSet presAssocID="{F30D4B84-A12E-45E1-BA87-C55EA8B74FDD}" presName="hierRoot2" presStyleCnt="0">
        <dgm:presLayoutVars>
          <dgm:hierBranch val="init"/>
        </dgm:presLayoutVars>
      </dgm:prSet>
      <dgm:spPr/>
      <dgm:t>
        <a:bodyPr/>
        <a:lstStyle/>
        <a:p>
          <a:endParaRPr lang="zh-CN" altLang="en-US"/>
        </a:p>
      </dgm:t>
    </dgm:pt>
    <dgm:pt modelId="{629DE7A6-44A8-40F4-805B-4672775E8048}" type="pres">
      <dgm:prSet presAssocID="{F30D4B84-A12E-45E1-BA87-C55EA8B74FDD}" presName="rootComposite" presStyleCnt="0"/>
      <dgm:spPr/>
      <dgm:t>
        <a:bodyPr/>
        <a:lstStyle/>
        <a:p>
          <a:endParaRPr lang="zh-CN" altLang="en-US"/>
        </a:p>
      </dgm:t>
    </dgm:pt>
    <dgm:pt modelId="{52F866C4-8CC2-4B5C-A5B6-0710870F20D9}" type="pres">
      <dgm:prSet presAssocID="{F30D4B84-A12E-45E1-BA87-C55EA8B74FDD}" presName="rootText" presStyleLbl="node2" presStyleIdx="3" presStyleCnt="5">
        <dgm:presLayoutVars>
          <dgm:chPref val="3"/>
        </dgm:presLayoutVars>
      </dgm:prSet>
      <dgm:spPr/>
      <dgm:t>
        <a:bodyPr/>
        <a:lstStyle/>
        <a:p>
          <a:endParaRPr lang="zh-CN" altLang="en-US"/>
        </a:p>
      </dgm:t>
    </dgm:pt>
    <dgm:pt modelId="{2C29A603-B72F-4BFE-92AF-BF029BD2D530}" type="pres">
      <dgm:prSet presAssocID="{F30D4B84-A12E-45E1-BA87-C55EA8B74FDD}" presName="rootConnector" presStyleLbl="node2" presStyleIdx="3" presStyleCnt="5"/>
      <dgm:spPr/>
      <dgm:t>
        <a:bodyPr/>
        <a:lstStyle/>
        <a:p>
          <a:endParaRPr lang="zh-CN" altLang="en-US"/>
        </a:p>
      </dgm:t>
    </dgm:pt>
    <dgm:pt modelId="{BE5ABBD9-9A3D-4E2A-B4D4-3616C53E6E2C}" type="pres">
      <dgm:prSet presAssocID="{F30D4B84-A12E-45E1-BA87-C55EA8B74FDD}" presName="hierChild4" presStyleCnt="0"/>
      <dgm:spPr/>
      <dgm:t>
        <a:bodyPr/>
        <a:lstStyle/>
        <a:p>
          <a:endParaRPr lang="zh-CN" altLang="en-US"/>
        </a:p>
      </dgm:t>
    </dgm:pt>
    <dgm:pt modelId="{75215530-263A-4B8C-A0B6-6ED07503F4B0}" type="pres">
      <dgm:prSet presAssocID="{A3661F96-9926-4127-8366-B45DE2527D17}" presName="Name64" presStyleLbl="parChTrans1D3" presStyleIdx="3" presStyleCnt="5"/>
      <dgm:spPr/>
      <dgm:t>
        <a:bodyPr/>
        <a:lstStyle/>
        <a:p>
          <a:endParaRPr lang="zh-CN" altLang="en-US"/>
        </a:p>
      </dgm:t>
    </dgm:pt>
    <dgm:pt modelId="{16EDABA8-1A30-49E8-94AD-132F8E7362EE}" type="pres">
      <dgm:prSet presAssocID="{EB15A32C-38EA-4BFD-9B99-1CBD29BFA3C3}" presName="hierRoot2" presStyleCnt="0">
        <dgm:presLayoutVars>
          <dgm:hierBranch val="init"/>
        </dgm:presLayoutVars>
      </dgm:prSet>
      <dgm:spPr/>
      <dgm:t>
        <a:bodyPr/>
        <a:lstStyle/>
        <a:p>
          <a:endParaRPr lang="zh-CN" altLang="en-US"/>
        </a:p>
      </dgm:t>
    </dgm:pt>
    <dgm:pt modelId="{55683152-B9C2-471C-B585-1B91AB069101}" type="pres">
      <dgm:prSet presAssocID="{EB15A32C-38EA-4BFD-9B99-1CBD29BFA3C3}" presName="rootComposite" presStyleCnt="0"/>
      <dgm:spPr/>
      <dgm:t>
        <a:bodyPr/>
        <a:lstStyle/>
        <a:p>
          <a:endParaRPr lang="zh-CN" altLang="en-US"/>
        </a:p>
      </dgm:t>
    </dgm:pt>
    <dgm:pt modelId="{2871CE31-DADC-464C-BF0D-9C03D49E935E}" type="pres">
      <dgm:prSet presAssocID="{EB15A32C-38EA-4BFD-9B99-1CBD29BFA3C3}" presName="rootText" presStyleLbl="node3" presStyleIdx="3" presStyleCnt="5" custScaleX="167821">
        <dgm:presLayoutVars>
          <dgm:chPref val="3"/>
        </dgm:presLayoutVars>
      </dgm:prSet>
      <dgm:spPr/>
      <dgm:t>
        <a:bodyPr/>
        <a:lstStyle/>
        <a:p>
          <a:endParaRPr lang="zh-CN" altLang="en-US"/>
        </a:p>
      </dgm:t>
    </dgm:pt>
    <dgm:pt modelId="{B85033FB-18F0-4396-A493-AF3CBB252FFC}" type="pres">
      <dgm:prSet presAssocID="{EB15A32C-38EA-4BFD-9B99-1CBD29BFA3C3}" presName="rootConnector" presStyleLbl="node3" presStyleIdx="3" presStyleCnt="5"/>
      <dgm:spPr/>
      <dgm:t>
        <a:bodyPr/>
        <a:lstStyle/>
        <a:p>
          <a:endParaRPr lang="zh-CN" altLang="en-US"/>
        </a:p>
      </dgm:t>
    </dgm:pt>
    <dgm:pt modelId="{19C67CE2-9A41-4617-A488-842A3FA1B20F}" type="pres">
      <dgm:prSet presAssocID="{EB15A32C-38EA-4BFD-9B99-1CBD29BFA3C3}" presName="hierChild4" presStyleCnt="0"/>
      <dgm:spPr/>
      <dgm:t>
        <a:bodyPr/>
        <a:lstStyle/>
        <a:p>
          <a:endParaRPr lang="zh-CN" altLang="en-US"/>
        </a:p>
      </dgm:t>
    </dgm:pt>
    <dgm:pt modelId="{6C2DF7D8-4F86-4AC0-90AD-D7B2E9BA6A30}" type="pres">
      <dgm:prSet presAssocID="{EB15A32C-38EA-4BFD-9B99-1CBD29BFA3C3}" presName="hierChild5" presStyleCnt="0"/>
      <dgm:spPr/>
      <dgm:t>
        <a:bodyPr/>
        <a:lstStyle/>
        <a:p>
          <a:endParaRPr lang="zh-CN" altLang="en-US"/>
        </a:p>
      </dgm:t>
    </dgm:pt>
    <dgm:pt modelId="{A1C73A88-F1FA-4E11-BB28-42AAE0A28F8D}" type="pres">
      <dgm:prSet presAssocID="{F30D4B84-A12E-45E1-BA87-C55EA8B74FDD}" presName="hierChild5" presStyleCnt="0"/>
      <dgm:spPr/>
      <dgm:t>
        <a:bodyPr/>
        <a:lstStyle/>
        <a:p>
          <a:endParaRPr lang="zh-CN" altLang="en-US"/>
        </a:p>
      </dgm:t>
    </dgm:pt>
    <dgm:pt modelId="{250117EB-4AAC-4149-B1BA-C2441C52D9E8}" type="pres">
      <dgm:prSet presAssocID="{5CD9F22E-C4DB-4B57-B2CE-F801555DB0AC}" presName="Name64" presStyleLbl="parChTrans1D2" presStyleIdx="4" presStyleCnt="5"/>
      <dgm:spPr/>
      <dgm:t>
        <a:bodyPr/>
        <a:lstStyle/>
        <a:p>
          <a:endParaRPr lang="zh-CN" altLang="en-US"/>
        </a:p>
      </dgm:t>
    </dgm:pt>
    <dgm:pt modelId="{B3D3E570-6865-49C6-A82A-0021515C05BB}" type="pres">
      <dgm:prSet presAssocID="{030265F8-D165-467A-A1F1-F9D84B3F6CC0}" presName="hierRoot2" presStyleCnt="0">
        <dgm:presLayoutVars>
          <dgm:hierBranch val="init"/>
        </dgm:presLayoutVars>
      </dgm:prSet>
      <dgm:spPr/>
    </dgm:pt>
    <dgm:pt modelId="{4CCFAEE6-7CE6-4E91-B37B-216453885169}" type="pres">
      <dgm:prSet presAssocID="{030265F8-D165-467A-A1F1-F9D84B3F6CC0}" presName="rootComposite" presStyleCnt="0"/>
      <dgm:spPr/>
    </dgm:pt>
    <dgm:pt modelId="{E4097C05-0C4E-4862-B7D4-47EDAC992040}" type="pres">
      <dgm:prSet presAssocID="{030265F8-D165-467A-A1F1-F9D84B3F6CC0}" presName="rootText" presStyleLbl="node2" presStyleIdx="4" presStyleCnt="5">
        <dgm:presLayoutVars>
          <dgm:chPref val="3"/>
        </dgm:presLayoutVars>
      </dgm:prSet>
      <dgm:spPr/>
      <dgm:t>
        <a:bodyPr/>
        <a:lstStyle/>
        <a:p>
          <a:endParaRPr lang="zh-CN" altLang="en-US"/>
        </a:p>
      </dgm:t>
    </dgm:pt>
    <dgm:pt modelId="{169BCC23-83E0-4EFA-9F24-C40AA27DF0F2}" type="pres">
      <dgm:prSet presAssocID="{030265F8-D165-467A-A1F1-F9D84B3F6CC0}" presName="rootConnector" presStyleLbl="node2" presStyleIdx="4" presStyleCnt="5"/>
      <dgm:spPr/>
      <dgm:t>
        <a:bodyPr/>
        <a:lstStyle/>
        <a:p>
          <a:endParaRPr lang="zh-CN" altLang="en-US"/>
        </a:p>
      </dgm:t>
    </dgm:pt>
    <dgm:pt modelId="{E5DDC6DE-8F09-4C71-8F13-DA0E9C44CE29}" type="pres">
      <dgm:prSet presAssocID="{030265F8-D165-467A-A1F1-F9D84B3F6CC0}" presName="hierChild4" presStyleCnt="0"/>
      <dgm:spPr/>
    </dgm:pt>
    <dgm:pt modelId="{6170D75D-7288-46A5-866E-ED2B7CDD09B2}" type="pres">
      <dgm:prSet presAssocID="{FBCECD6C-4623-44E3-9982-CE6BB35FA368}" presName="Name64" presStyleLbl="parChTrans1D3" presStyleIdx="4" presStyleCnt="5"/>
      <dgm:spPr/>
      <dgm:t>
        <a:bodyPr/>
        <a:lstStyle/>
        <a:p>
          <a:endParaRPr lang="zh-CN" altLang="en-US"/>
        </a:p>
      </dgm:t>
    </dgm:pt>
    <dgm:pt modelId="{7A7FAEB8-F06F-4CB1-8D81-40D2AED62F27}" type="pres">
      <dgm:prSet presAssocID="{B77A6EE3-63F7-47F0-BCE4-DE02C238E86C}" presName="hierRoot2" presStyleCnt="0">
        <dgm:presLayoutVars>
          <dgm:hierBranch val="init"/>
        </dgm:presLayoutVars>
      </dgm:prSet>
      <dgm:spPr/>
    </dgm:pt>
    <dgm:pt modelId="{09EEF733-5C10-436F-ACB9-8624330F835B}" type="pres">
      <dgm:prSet presAssocID="{B77A6EE3-63F7-47F0-BCE4-DE02C238E86C}" presName="rootComposite" presStyleCnt="0"/>
      <dgm:spPr/>
    </dgm:pt>
    <dgm:pt modelId="{5D1BAC1E-CA95-45E2-9275-49165442D7E0}" type="pres">
      <dgm:prSet presAssocID="{B77A6EE3-63F7-47F0-BCE4-DE02C238E86C}" presName="rootText" presStyleLbl="node3" presStyleIdx="4" presStyleCnt="5" custScaleX="170780">
        <dgm:presLayoutVars>
          <dgm:chPref val="3"/>
        </dgm:presLayoutVars>
      </dgm:prSet>
      <dgm:spPr/>
      <dgm:t>
        <a:bodyPr/>
        <a:lstStyle/>
        <a:p>
          <a:endParaRPr lang="zh-CN" altLang="en-US"/>
        </a:p>
      </dgm:t>
    </dgm:pt>
    <dgm:pt modelId="{3730B250-B56C-4AEA-A9CC-B4BB203DA9D5}" type="pres">
      <dgm:prSet presAssocID="{B77A6EE3-63F7-47F0-BCE4-DE02C238E86C}" presName="rootConnector" presStyleLbl="node3" presStyleIdx="4" presStyleCnt="5"/>
      <dgm:spPr/>
      <dgm:t>
        <a:bodyPr/>
        <a:lstStyle/>
        <a:p>
          <a:endParaRPr lang="zh-CN" altLang="en-US"/>
        </a:p>
      </dgm:t>
    </dgm:pt>
    <dgm:pt modelId="{002368E9-56C0-47F4-8794-EF53E44E38AB}" type="pres">
      <dgm:prSet presAssocID="{B77A6EE3-63F7-47F0-BCE4-DE02C238E86C}" presName="hierChild4" presStyleCnt="0"/>
      <dgm:spPr/>
    </dgm:pt>
    <dgm:pt modelId="{8B7458D8-4709-4E19-99E6-5C8BFF355A15}" type="pres">
      <dgm:prSet presAssocID="{B77A6EE3-63F7-47F0-BCE4-DE02C238E86C}" presName="hierChild5" presStyleCnt="0"/>
      <dgm:spPr/>
    </dgm:pt>
    <dgm:pt modelId="{49165529-EEB7-4307-BA96-B3F2AEB9AA83}" type="pres">
      <dgm:prSet presAssocID="{030265F8-D165-467A-A1F1-F9D84B3F6CC0}" presName="hierChild5" presStyleCnt="0"/>
      <dgm:spPr/>
    </dgm:pt>
    <dgm:pt modelId="{128096CA-1179-4CCF-8619-B9653FFED443}" type="pres">
      <dgm:prSet presAssocID="{56C8590A-98C2-4DA7-8390-7BE9A5458A87}" presName="hierChild3" presStyleCnt="0"/>
      <dgm:spPr/>
      <dgm:t>
        <a:bodyPr/>
        <a:lstStyle/>
        <a:p>
          <a:endParaRPr lang="zh-CN" altLang="en-US"/>
        </a:p>
      </dgm:t>
    </dgm:pt>
  </dgm:ptLst>
  <dgm:cxnLst>
    <dgm:cxn modelId="{7D72CE3D-AF2E-4981-B224-82BD4CB66377}" type="presOf" srcId="{56C8590A-98C2-4DA7-8390-7BE9A5458A87}" destId="{D3872430-D981-4936-AE9D-C96FD5AF45F5}" srcOrd="1" destOrd="0" presId="urn:microsoft.com/office/officeart/2009/3/layout/HorizontalOrganizationChart#1"/>
    <dgm:cxn modelId="{92DA588C-0FA0-4C41-B254-8A5019F4D8B8}" type="presOf" srcId="{6E0373B9-B664-4B30-BC09-2129A8C2564E}" destId="{B8E655D2-172B-4408-BC7F-3C830B951C6A}" srcOrd="1" destOrd="0" presId="urn:microsoft.com/office/officeart/2009/3/layout/HorizontalOrganizationChart#1"/>
    <dgm:cxn modelId="{3111F1A8-F906-4EB3-B214-1C623D6F7657}" srcId="{56C8590A-98C2-4DA7-8390-7BE9A5458A87}" destId="{F30D4B84-A12E-45E1-BA87-C55EA8B74FDD}" srcOrd="3" destOrd="0" parTransId="{8E19C7D3-A6D0-4732-A3E0-443BA6875F1A}" sibTransId="{C4AFD1C7-A363-4CAA-90A1-0138D1831EB8}"/>
    <dgm:cxn modelId="{35584520-9C45-4476-88EA-D8AD20B205C7}" type="presOf" srcId="{ABDD45BB-1D30-400A-B8A9-0E5FD068B2F7}" destId="{EE1608F6-7EC1-492F-A02F-F86A667C158A}" srcOrd="0" destOrd="0" presId="urn:microsoft.com/office/officeart/2009/3/layout/HorizontalOrganizationChart#1"/>
    <dgm:cxn modelId="{6C7F3F3B-04E7-4039-BCF0-C572BFEA0744}" srcId="{56C8590A-98C2-4DA7-8390-7BE9A5458A87}" destId="{489A5C16-F292-4D1F-A501-1E638DD54EBE}" srcOrd="0" destOrd="0" parTransId="{45B49348-7887-43CE-AF4C-29545F3D7E2D}" sibTransId="{42344C7B-F72C-4F22-96D1-7CEE375003E7}"/>
    <dgm:cxn modelId="{730FB643-5775-477A-8EB5-CD79675C8274}" type="presOf" srcId="{F30D4B84-A12E-45E1-BA87-C55EA8B74FDD}" destId="{2C29A603-B72F-4BFE-92AF-BF029BD2D530}" srcOrd="1" destOrd="0" presId="urn:microsoft.com/office/officeart/2009/3/layout/HorizontalOrganizationChart#1"/>
    <dgm:cxn modelId="{7A6E4A56-D907-4170-8DD8-2EBBE8490B89}" type="presOf" srcId="{6BCAEA82-D7F8-4836-8534-44A2FBB21D59}" destId="{BBB4E0E3-11BB-4C00-A037-F586F7FC80F5}" srcOrd="0" destOrd="0" presId="urn:microsoft.com/office/officeart/2009/3/layout/HorizontalOrganizationChart#1"/>
    <dgm:cxn modelId="{B232DEED-2241-491E-A817-18C15494336A}" type="presOf" srcId="{6C2D416D-2A25-4CCE-8A09-20EF97A06879}" destId="{82103478-24A0-445A-9177-F3361D272DC2}" srcOrd="0" destOrd="0" presId="urn:microsoft.com/office/officeart/2009/3/layout/HorizontalOrganizationChart#1"/>
    <dgm:cxn modelId="{6CB7A450-FF72-4531-842D-C0643B1C0ADA}" type="presOf" srcId="{5CD9F22E-C4DB-4B57-B2CE-F801555DB0AC}" destId="{250117EB-4AAC-4149-B1BA-C2441C52D9E8}" srcOrd="0" destOrd="0" presId="urn:microsoft.com/office/officeart/2009/3/layout/HorizontalOrganizationChart#1"/>
    <dgm:cxn modelId="{E961D281-EB29-4417-A038-73241185CF1C}" type="presOf" srcId="{8E19C7D3-A6D0-4732-A3E0-443BA6875F1A}" destId="{4913EB79-D51C-4598-AE62-CA4F6BBFEF31}" srcOrd="0" destOrd="0" presId="urn:microsoft.com/office/officeart/2009/3/layout/HorizontalOrganizationChart#1"/>
    <dgm:cxn modelId="{91BD7EDB-5267-4F3D-9A7A-8087B538B440}" type="presOf" srcId="{45B49348-7887-43CE-AF4C-29545F3D7E2D}" destId="{D5D53E3F-74E5-4634-BC2C-A669731307CE}" srcOrd="0" destOrd="0" presId="urn:microsoft.com/office/officeart/2009/3/layout/HorizontalOrganizationChart#1"/>
    <dgm:cxn modelId="{5738B011-101B-462E-8984-7ECB12CC34B2}" type="presOf" srcId="{386993CC-47DF-4FE1-8E3F-58D0AF3B0D6C}" destId="{98F68A0C-F60B-4766-9050-DA433761602E}" srcOrd="0" destOrd="0" presId="urn:microsoft.com/office/officeart/2009/3/layout/HorizontalOrganizationChart#1"/>
    <dgm:cxn modelId="{29CF2151-E806-46D5-A79F-57F9EFD0EB88}" type="presOf" srcId="{489A5C16-F292-4D1F-A501-1E638DD54EBE}" destId="{2EDC98D5-C558-4A4A-9621-8FEE088AF5D8}" srcOrd="1" destOrd="0" presId="urn:microsoft.com/office/officeart/2009/3/layout/HorizontalOrganizationChart#1"/>
    <dgm:cxn modelId="{7465CE36-52C1-4B36-B102-4519BF9F9780}" type="presOf" srcId="{EB15A32C-38EA-4BFD-9B99-1CBD29BFA3C3}" destId="{2871CE31-DADC-464C-BF0D-9C03D49E935E}" srcOrd="0" destOrd="0" presId="urn:microsoft.com/office/officeart/2009/3/layout/HorizontalOrganizationChart#1"/>
    <dgm:cxn modelId="{725D7773-2796-41C2-B6A9-C671C3BD6AD9}" type="presOf" srcId="{94EE46DF-A30B-4D73-AF7B-059239A2DCC8}" destId="{B2CA19FF-BA43-4FC9-98D7-6C2B67191C31}" srcOrd="0" destOrd="0" presId="urn:microsoft.com/office/officeart/2009/3/layout/HorizontalOrganizationChart#1"/>
    <dgm:cxn modelId="{37DE9B0C-644A-428D-8C93-51542EDC71F4}" type="presOf" srcId="{6C2D416D-2A25-4CCE-8A09-20EF97A06879}" destId="{05516ED1-2353-43AB-BC7E-D12D44034C8B}" srcOrd="1" destOrd="0" presId="urn:microsoft.com/office/officeart/2009/3/layout/HorizontalOrganizationChart#1"/>
    <dgm:cxn modelId="{0A7DBC9C-2AD4-4FBA-BE7B-BE411D60203D}" type="presOf" srcId="{FBCECD6C-4623-44E3-9982-CE6BB35FA368}" destId="{6170D75D-7288-46A5-866E-ED2B7CDD09B2}" srcOrd="0" destOrd="0" presId="urn:microsoft.com/office/officeart/2009/3/layout/HorizontalOrganizationChart#1"/>
    <dgm:cxn modelId="{F59C2BFB-B10E-4794-9FE0-36DE0BFBDED1}" srcId="{6E0373B9-B664-4B30-BC09-2129A8C2564E}" destId="{6BCAEA82-D7F8-4836-8534-44A2FBB21D59}" srcOrd="0" destOrd="0" parTransId="{319FCD10-BE6C-4A2C-87D9-ECAAEC840B7D}" sibTransId="{340892F0-CDC6-4BC4-A6F6-CF59020DE122}"/>
    <dgm:cxn modelId="{0ABC3E84-8D71-4A1D-897E-6E9C71230F1B}" type="presOf" srcId="{EB15A32C-38EA-4BFD-9B99-1CBD29BFA3C3}" destId="{B85033FB-18F0-4396-A493-AF3CBB252FFC}" srcOrd="1" destOrd="0" presId="urn:microsoft.com/office/officeart/2009/3/layout/HorizontalOrganizationChart#1"/>
    <dgm:cxn modelId="{1DB5485A-B029-413E-BB52-F2484B52176D}" type="presOf" srcId="{656987DB-71E3-44BE-A432-21CC1FBEA9F7}" destId="{A0A51EEE-1E6A-4F7A-A9BD-3367E6BE9E53}" srcOrd="0" destOrd="0" presId="urn:microsoft.com/office/officeart/2009/3/layout/HorizontalOrganizationChart#1"/>
    <dgm:cxn modelId="{B0152AB1-3D96-4974-B7E0-4B9A3BAF568C}" type="presOf" srcId="{6E0373B9-B664-4B30-BC09-2129A8C2564E}" destId="{E42AFC18-E40C-447B-946B-9B549F147D60}" srcOrd="0" destOrd="0" presId="urn:microsoft.com/office/officeart/2009/3/layout/HorizontalOrganizationChart#1"/>
    <dgm:cxn modelId="{68EFCF6A-C2B4-488A-B551-801E801B52AB}" type="presOf" srcId="{B77A6EE3-63F7-47F0-BCE4-DE02C238E86C}" destId="{5D1BAC1E-CA95-45E2-9275-49165442D7E0}" srcOrd="0" destOrd="0" presId="urn:microsoft.com/office/officeart/2009/3/layout/HorizontalOrganizationChart#1"/>
    <dgm:cxn modelId="{3D418CD3-FBE7-4B96-803C-D9B863E775CF}" type="presOf" srcId="{030265F8-D165-467A-A1F1-F9D84B3F6CC0}" destId="{E4097C05-0C4E-4862-B7D4-47EDAC992040}" srcOrd="0" destOrd="0" presId="urn:microsoft.com/office/officeart/2009/3/layout/HorizontalOrganizationChart#1"/>
    <dgm:cxn modelId="{CC807569-AE42-4B62-98D0-8B7B198F5584}" type="presOf" srcId="{F30D4B84-A12E-45E1-BA87-C55EA8B74FDD}" destId="{52F866C4-8CC2-4B5C-A5B6-0710870F20D9}" srcOrd="0" destOrd="0" presId="urn:microsoft.com/office/officeart/2009/3/layout/HorizontalOrganizationChart#1"/>
    <dgm:cxn modelId="{7BD5F48B-D066-418E-9601-314C6216B174}" type="presOf" srcId="{6BCAEA82-D7F8-4836-8534-44A2FBB21D59}" destId="{A37D4DED-CB64-45BE-A658-217FC3260052}" srcOrd="1" destOrd="0" presId="urn:microsoft.com/office/officeart/2009/3/layout/HorizontalOrganizationChart#1"/>
    <dgm:cxn modelId="{0BF6544C-196B-4171-A3B5-C54659DCF890}" type="presOf" srcId="{56C8590A-98C2-4DA7-8390-7BE9A5458A87}" destId="{7F10A52A-7439-41AC-87FF-86D0D42FC18B}" srcOrd="0" destOrd="0" presId="urn:microsoft.com/office/officeart/2009/3/layout/HorizontalOrganizationChart#1"/>
    <dgm:cxn modelId="{8F25967D-EDD2-4073-8C83-EFE8AED79092}" srcId="{030265F8-D165-467A-A1F1-F9D84B3F6CC0}" destId="{B77A6EE3-63F7-47F0-BCE4-DE02C238E86C}" srcOrd="0" destOrd="0" parTransId="{FBCECD6C-4623-44E3-9982-CE6BB35FA368}" sibTransId="{EFFFF5FD-7231-44C3-B072-240D4C29FEDC}"/>
    <dgm:cxn modelId="{78AB9D1E-A496-405A-8A69-46A0A7FF1F19}" srcId="{56C8590A-98C2-4DA7-8390-7BE9A5458A87}" destId="{6E0373B9-B664-4B30-BC09-2129A8C2564E}" srcOrd="1" destOrd="0" parTransId="{9C8E5234-460F-4C46-8378-63E1C7A01C6A}" sibTransId="{B76BB645-44F7-48B4-B680-27C74B3085D0}"/>
    <dgm:cxn modelId="{96A00532-0B7F-442A-A8EA-E5B6A70159F5}" type="presOf" srcId="{9C8E5234-460F-4C46-8378-63E1C7A01C6A}" destId="{9A966300-DD8C-48F3-81B3-E6075F5DC134}" srcOrd="0" destOrd="0" presId="urn:microsoft.com/office/officeart/2009/3/layout/HorizontalOrganizationChart#1"/>
    <dgm:cxn modelId="{6338925B-83D8-45E9-92DE-0D359B8B0E2F}" type="presOf" srcId="{B77A6EE3-63F7-47F0-BCE4-DE02C238E86C}" destId="{3730B250-B56C-4AEA-A9CC-B4BB203DA9D5}" srcOrd="1" destOrd="0" presId="urn:microsoft.com/office/officeart/2009/3/layout/HorizontalOrganizationChart#1"/>
    <dgm:cxn modelId="{626CFCFC-2E56-4444-8246-A92A7A57A99C}" type="presOf" srcId="{CC68DB4E-FC3E-4CD9-B0A7-3793B7527BBB}" destId="{BB0BC26C-9DF4-4C08-A93D-91079FC5C314}" srcOrd="0" destOrd="0" presId="urn:microsoft.com/office/officeart/2009/3/layout/HorizontalOrganizationChart#1"/>
    <dgm:cxn modelId="{29ACD104-2EDE-47BA-BA53-BA405905A68C}" type="presOf" srcId="{030265F8-D165-467A-A1F1-F9D84B3F6CC0}" destId="{169BCC23-83E0-4EFA-9F24-C40AA27DF0F2}" srcOrd="1" destOrd="0" presId="urn:microsoft.com/office/officeart/2009/3/layout/HorizontalOrganizationChart#1"/>
    <dgm:cxn modelId="{A11AE0FA-8F14-460D-A753-BA4F9FE742D3}" type="presOf" srcId="{CC68DB4E-FC3E-4CD9-B0A7-3793B7527BBB}" destId="{362CE1BA-3D03-4B03-8C6E-70F393C2DF46}" srcOrd="1" destOrd="0" presId="urn:microsoft.com/office/officeart/2009/3/layout/HorizontalOrganizationChart#1"/>
    <dgm:cxn modelId="{32B2724D-CD9E-4949-9F4F-62872C9D1FB6}" srcId="{6C2D416D-2A25-4CCE-8A09-20EF97A06879}" destId="{CC68DB4E-FC3E-4CD9-B0A7-3793B7527BBB}" srcOrd="0" destOrd="0" parTransId="{D57932F0-DCBD-486F-86D9-4F5E7488C4AB}" sibTransId="{4B665303-42A9-459B-8B50-6D2F0BDF5C58}"/>
    <dgm:cxn modelId="{E61037CC-32BD-4CB3-AF1C-0515F1FD9ADA}" srcId="{56C8590A-98C2-4DA7-8390-7BE9A5458A87}" destId="{030265F8-D165-467A-A1F1-F9D84B3F6CC0}" srcOrd="4" destOrd="0" parTransId="{5CD9F22E-C4DB-4B57-B2CE-F801555DB0AC}" sibTransId="{44AE65C2-A6F6-4EFD-B6F1-AEFF84DB03C7}"/>
    <dgm:cxn modelId="{9FA416AF-906A-4543-90C2-872B5E2E0CE1}" srcId="{489A5C16-F292-4D1F-A501-1E638DD54EBE}" destId="{ABDD45BB-1D30-400A-B8A9-0E5FD068B2F7}" srcOrd="0" destOrd="0" parTransId="{656987DB-71E3-44BE-A432-21CC1FBEA9F7}" sibTransId="{47FAF45E-4166-41C0-95CF-9F30E744FE32}"/>
    <dgm:cxn modelId="{330ACBE8-5F1D-47BC-925D-11921C23F5AF}" type="presOf" srcId="{319FCD10-BE6C-4A2C-87D9-ECAAEC840B7D}" destId="{C1BD754E-668B-4183-B72D-5256372D64AC}" srcOrd="0" destOrd="0" presId="urn:microsoft.com/office/officeart/2009/3/layout/HorizontalOrganizationChart#1"/>
    <dgm:cxn modelId="{B0DB11C1-F750-4019-BDB7-8F4CEB420C22}" type="presOf" srcId="{ABDD45BB-1D30-400A-B8A9-0E5FD068B2F7}" destId="{0894DD59-1940-4953-B50E-9D7974879D0F}" srcOrd="1" destOrd="0" presId="urn:microsoft.com/office/officeart/2009/3/layout/HorizontalOrganizationChart#1"/>
    <dgm:cxn modelId="{B0F4E67F-038C-463C-9598-0D69EB93C0BF}" srcId="{386993CC-47DF-4FE1-8E3F-58D0AF3B0D6C}" destId="{56C8590A-98C2-4DA7-8390-7BE9A5458A87}" srcOrd="0" destOrd="0" parTransId="{10955288-6F48-4AC5-BDCD-1E541864C94A}" sibTransId="{83E742F9-BFCE-4888-BE21-11D0623EEA32}"/>
    <dgm:cxn modelId="{DC2FECA6-3C2A-413E-A65B-AAE02F9AF889}" type="presOf" srcId="{A3661F96-9926-4127-8366-B45DE2527D17}" destId="{75215530-263A-4B8C-A0B6-6ED07503F4B0}" srcOrd="0" destOrd="0" presId="urn:microsoft.com/office/officeart/2009/3/layout/HorizontalOrganizationChart#1"/>
    <dgm:cxn modelId="{C6D13C95-C731-41AF-BC3D-3E13D605AC8A}" type="presOf" srcId="{489A5C16-F292-4D1F-A501-1E638DD54EBE}" destId="{1689E70C-2289-4843-80EB-8C839552D08E}" srcOrd="0" destOrd="0" presId="urn:microsoft.com/office/officeart/2009/3/layout/HorizontalOrganizationChart#1"/>
    <dgm:cxn modelId="{148E9260-C3FD-4C62-9408-68F506B48DE8}" srcId="{F30D4B84-A12E-45E1-BA87-C55EA8B74FDD}" destId="{EB15A32C-38EA-4BFD-9B99-1CBD29BFA3C3}" srcOrd="0" destOrd="0" parTransId="{A3661F96-9926-4127-8366-B45DE2527D17}" sibTransId="{2DD45699-3E0F-4A80-840E-3AA9C37CD2AE}"/>
    <dgm:cxn modelId="{F0BFF8AD-3685-44F1-90AC-AD26B457BA3F}" type="presOf" srcId="{D57932F0-DCBD-486F-86D9-4F5E7488C4AB}" destId="{F7FA5897-2995-4C95-B2E9-058F3A4E0365}" srcOrd="0" destOrd="0" presId="urn:microsoft.com/office/officeart/2009/3/layout/HorizontalOrganizationChart#1"/>
    <dgm:cxn modelId="{3E0410EF-92BE-4079-B2D8-D1812D63FA15}" srcId="{56C8590A-98C2-4DA7-8390-7BE9A5458A87}" destId="{6C2D416D-2A25-4CCE-8A09-20EF97A06879}" srcOrd="2" destOrd="0" parTransId="{94EE46DF-A30B-4D73-AF7B-059239A2DCC8}" sibTransId="{EE3426BB-C435-477C-BD59-AB92D6391700}"/>
    <dgm:cxn modelId="{B39286AA-1391-490C-BF79-9A66093A5F5B}" type="presParOf" srcId="{98F68A0C-F60B-4766-9050-DA433761602E}" destId="{734BAD22-8649-4333-81BE-B6C2C485E8A1}" srcOrd="0" destOrd="0" presId="urn:microsoft.com/office/officeart/2009/3/layout/HorizontalOrganizationChart#1"/>
    <dgm:cxn modelId="{1822E58A-A723-4FF6-BDBA-7D7D14C77197}" type="presParOf" srcId="{734BAD22-8649-4333-81BE-B6C2C485E8A1}" destId="{6FA1D7DE-FFCD-44E0-8C8E-62394E7D1D6E}" srcOrd="0" destOrd="0" presId="urn:microsoft.com/office/officeart/2009/3/layout/HorizontalOrganizationChart#1"/>
    <dgm:cxn modelId="{85C90194-323B-4866-AC5D-C5145FED1A5E}" type="presParOf" srcId="{6FA1D7DE-FFCD-44E0-8C8E-62394E7D1D6E}" destId="{7F10A52A-7439-41AC-87FF-86D0D42FC18B}" srcOrd="0" destOrd="0" presId="urn:microsoft.com/office/officeart/2009/3/layout/HorizontalOrganizationChart#1"/>
    <dgm:cxn modelId="{9C124E9D-13EE-45A1-8DDE-199297CD03F8}" type="presParOf" srcId="{6FA1D7DE-FFCD-44E0-8C8E-62394E7D1D6E}" destId="{D3872430-D981-4936-AE9D-C96FD5AF45F5}" srcOrd="1" destOrd="0" presId="urn:microsoft.com/office/officeart/2009/3/layout/HorizontalOrganizationChart#1"/>
    <dgm:cxn modelId="{F4B89D1C-15DC-49F4-A0AF-35089E876692}" type="presParOf" srcId="{734BAD22-8649-4333-81BE-B6C2C485E8A1}" destId="{103700D9-73F7-4BE0-9342-5367FFF12A94}" srcOrd="1" destOrd="0" presId="urn:microsoft.com/office/officeart/2009/3/layout/HorizontalOrganizationChart#1"/>
    <dgm:cxn modelId="{59F94886-31A5-44FB-A02E-07744E5D4408}" type="presParOf" srcId="{103700D9-73F7-4BE0-9342-5367FFF12A94}" destId="{D5D53E3F-74E5-4634-BC2C-A669731307CE}" srcOrd="0" destOrd="0" presId="urn:microsoft.com/office/officeart/2009/3/layout/HorizontalOrganizationChart#1"/>
    <dgm:cxn modelId="{F11AE7A8-B8EA-4C8C-8868-DF5175ECDB5E}" type="presParOf" srcId="{103700D9-73F7-4BE0-9342-5367FFF12A94}" destId="{7D6E8A72-83E2-44AB-9F2E-C1065EEFA9D1}" srcOrd="1" destOrd="0" presId="urn:microsoft.com/office/officeart/2009/3/layout/HorizontalOrganizationChart#1"/>
    <dgm:cxn modelId="{AA2ADDD6-292B-4D2C-B9C6-BEFD8858A05F}" type="presParOf" srcId="{7D6E8A72-83E2-44AB-9F2E-C1065EEFA9D1}" destId="{858A8D23-B83A-43DB-949F-FC4F72BD8F77}" srcOrd="0" destOrd="0" presId="urn:microsoft.com/office/officeart/2009/3/layout/HorizontalOrganizationChart#1"/>
    <dgm:cxn modelId="{D8F05617-2623-4BDC-AF95-810AE2E37C93}" type="presParOf" srcId="{858A8D23-B83A-43DB-949F-FC4F72BD8F77}" destId="{1689E70C-2289-4843-80EB-8C839552D08E}" srcOrd="0" destOrd="0" presId="urn:microsoft.com/office/officeart/2009/3/layout/HorizontalOrganizationChart#1"/>
    <dgm:cxn modelId="{46F36048-534D-47A5-AAA6-DDDB8EF57D10}" type="presParOf" srcId="{858A8D23-B83A-43DB-949F-FC4F72BD8F77}" destId="{2EDC98D5-C558-4A4A-9621-8FEE088AF5D8}" srcOrd="1" destOrd="0" presId="urn:microsoft.com/office/officeart/2009/3/layout/HorizontalOrganizationChart#1"/>
    <dgm:cxn modelId="{8AFBA4CB-3EBE-476D-983B-F0B4E118AD86}" type="presParOf" srcId="{7D6E8A72-83E2-44AB-9F2E-C1065EEFA9D1}" destId="{E593A562-7F49-41D8-B015-087C1128F3A2}" srcOrd="1" destOrd="0" presId="urn:microsoft.com/office/officeart/2009/3/layout/HorizontalOrganizationChart#1"/>
    <dgm:cxn modelId="{82C073E2-451A-455A-A25C-7C1D0511A41E}" type="presParOf" srcId="{E593A562-7F49-41D8-B015-087C1128F3A2}" destId="{A0A51EEE-1E6A-4F7A-A9BD-3367E6BE9E53}" srcOrd="0" destOrd="0" presId="urn:microsoft.com/office/officeart/2009/3/layout/HorizontalOrganizationChart#1"/>
    <dgm:cxn modelId="{F2C3C6F3-70CA-42D1-98B0-7694915BD260}" type="presParOf" srcId="{E593A562-7F49-41D8-B015-087C1128F3A2}" destId="{0687D9D0-2BC5-4699-BCA0-0A4A36EC297B}" srcOrd="1" destOrd="0" presId="urn:microsoft.com/office/officeart/2009/3/layout/HorizontalOrganizationChart#1"/>
    <dgm:cxn modelId="{E1DAFEC5-0811-4715-AA73-20C576011E15}" type="presParOf" srcId="{0687D9D0-2BC5-4699-BCA0-0A4A36EC297B}" destId="{EAE8929A-2CCA-4712-8866-9CF03FAB661E}" srcOrd="0" destOrd="0" presId="urn:microsoft.com/office/officeart/2009/3/layout/HorizontalOrganizationChart#1"/>
    <dgm:cxn modelId="{AD2D6345-27A8-4FBE-907F-3DF4ADF064B9}" type="presParOf" srcId="{EAE8929A-2CCA-4712-8866-9CF03FAB661E}" destId="{EE1608F6-7EC1-492F-A02F-F86A667C158A}" srcOrd="0" destOrd="0" presId="urn:microsoft.com/office/officeart/2009/3/layout/HorizontalOrganizationChart#1"/>
    <dgm:cxn modelId="{420DF4FF-E54A-42F8-9F28-C59741E673BD}" type="presParOf" srcId="{EAE8929A-2CCA-4712-8866-9CF03FAB661E}" destId="{0894DD59-1940-4953-B50E-9D7974879D0F}" srcOrd="1" destOrd="0" presId="urn:microsoft.com/office/officeart/2009/3/layout/HorizontalOrganizationChart#1"/>
    <dgm:cxn modelId="{410033EC-5672-43AC-A394-32AE58DBDD99}" type="presParOf" srcId="{0687D9D0-2BC5-4699-BCA0-0A4A36EC297B}" destId="{8D137C39-2BF8-44D4-A295-A880051BD697}" srcOrd="1" destOrd="0" presId="urn:microsoft.com/office/officeart/2009/3/layout/HorizontalOrganizationChart#1"/>
    <dgm:cxn modelId="{0CC8B074-5D80-49CF-B94A-FCDB2D6F746D}" type="presParOf" srcId="{0687D9D0-2BC5-4699-BCA0-0A4A36EC297B}" destId="{68E780A0-F9D2-4B99-974B-3FBEBAD7BC9A}" srcOrd="2" destOrd="0" presId="urn:microsoft.com/office/officeart/2009/3/layout/HorizontalOrganizationChart#1"/>
    <dgm:cxn modelId="{DC3FE77C-25BF-4D98-8C1F-E2BF4FEF367D}" type="presParOf" srcId="{7D6E8A72-83E2-44AB-9F2E-C1065EEFA9D1}" destId="{6173F347-3A82-4D01-B0B9-EA45820ABFC9}" srcOrd="2" destOrd="0" presId="urn:microsoft.com/office/officeart/2009/3/layout/HorizontalOrganizationChart#1"/>
    <dgm:cxn modelId="{7E4916B8-56E9-4CFD-9C1B-B07FE6C946F6}" type="presParOf" srcId="{103700D9-73F7-4BE0-9342-5367FFF12A94}" destId="{9A966300-DD8C-48F3-81B3-E6075F5DC134}" srcOrd="2" destOrd="0" presId="urn:microsoft.com/office/officeart/2009/3/layout/HorizontalOrganizationChart#1"/>
    <dgm:cxn modelId="{C29835A6-211B-4E18-957B-1290642E7763}" type="presParOf" srcId="{103700D9-73F7-4BE0-9342-5367FFF12A94}" destId="{5341A415-CF5E-4F62-AD3B-0B677FE23424}" srcOrd="3" destOrd="0" presId="urn:microsoft.com/office/officeart/2009/3/layout/HorizontalOrganizationChart#1"/>
    <dgm:cxn modelId="{F953D174-E181-4CED-9297-9AD21AD976F2}" type="presParOf" srcId="{5341A415-CF5E-4F62-AD3B-0B677FE23424}" destId="{3F0AC6D7-BDF0-4394-86A4-438A0D092D66}" srcOrd="0" destOrd="0" presId="urn:microsoft.com/office/officeart/2009/3/layout/HorizontalOrganizationChart#1"/>
    <dgm:cxn modelId="{460F41B7-F16A-4342-B461-F1C86723ED9B}" type="presParOf" srcId="{3F0AC6D7-BDF0-4394-86A4-438A0D092D66}" destId="{E42AFC18-E40C-447B-946B-9B549F147D60}" srcOrd="0" destOrd="0" presId="urn:microsoft.com/office/officeart/2009/3/layout/HorizontalOrganizationChart#1"/>
    <dgm:cxn modelId="{D1AA9771-0E31-4711-9AB6-AD70887DC93A}" type="presParOf" srcId="{3F0AC6D7-BDF0-4394-86A4-438A0D092D66}" destId="{B8E655D2-172B-4408-BC7F-3C830B951C6A}" srcOrd="1" destOrd="0" presId="urn:microsoft.com/office/officeart/2009/3/layout/HorizontalOrganizationChart#1"/>
    <dgm:cxn modelId="{09A9C9E6-7666-4163-BC58-77F5E5801599}" type="presParOf" srcId="{5341A415-CF5E-4F62-AD3B-0B677FE23424}" destId="{7B7C832D-7228-4E05-A3EC-A480B10FFE1C}" srcOrd="1" destOrd="0" presId="urn:microsoft.com/office/officeart/2009/3/layout/HorizontalOrganizationChart#1"/>
    <dgm:cxn modelId="{6D72F18F-267D-41D2-88B9-A6089F06AC62}" type="presParOf" srcId="{7B7C832D-7228-4E05-A3EC-A480B10FFE1C}" destId="{C1BD754E-668B-4183-B72D-5256372D64AC}" srcOrd="0" destOrd="0" presId="urn:microsoft.com/office/officeart/2009/3/layout/HorizontalOrganizationChart#1"/>
    <dgm:cxn modelId="{22B45110-A41C-462E-B149-2FDD4140F878}" type="presParOf" srcId="{7B7C832D-7228-4E05-A3EC-A480B10FFE1C}" destId="{D92A256F-F137-48A6-97CB-4C80343BDA5F}" srcOrd="1" destOrd="0" presId="urn:microsoft.com/office/officeart/2009/3/layout/HorizontalOrganizationChart#1"/>
    <dgm:cxn modelId="{A7EE1154-D2F8-4C7F-A4CE-92720A1C6B25}" type="presParOf" srcId="{D92A256F-F137-48A6-97CB-4C80343BDA5F}" destId="{157054FF-75EF-4DA2-9FCF-445B086A5E47}" srcOrd="0" destOrd="0" presId="urn:microsoft.com/office/officeart/2009/3/layout/HorizontalOrganizationChart#1"/>
    <dgm:cxn modelId="{B28F937E-53A6-4DB8-8B7D-95C1F5B39DD3}" type="presParOf" srcId="{157054FF-75EF-4DA2-9FCF-445B086A5E47}" destId="{BBB4E0E3-11BB-4C00-A037-F586F7FC80F5}" srcOrd="0" destOrd="0" presId="urn:microsoft.com/office/officeart/2009/3/layout/HorizontalOrganizationChart#1"/>
    <dgm:cxn modelId="{BFA23DB9-C695-4EAD-8A9D-D38871AD0173}" type="presParOf" srcId="{157054FF-75EF-4DA2-9FCF-445B086A5E47}" destId="{A37D4DED-CB64-45BE-A658-217FC3260052}" srcOrd="1" destOrd="0" presId="urn:microsoft.com/office/officeart/2009/3/layout/HorizontalOrganizationChart#1"/>
    <dgm:cxn modelId="{BF6186DB-FAD3-4048-B7A2-C7235BBCB952}" type="presParOf" srcId="{D92A256F-F137-48A6-97CB-4C80343BDA5F}" destId="{1050D130-7EC0-4698-8913-36EF9686EB42}" srcOrd="1" destOrd="0" presId="urn:microsoft.com/office/officeart/2009/3/layout/HorizontalOrganizationChart#1"/>
    <dgm:cxn modelId="{7E8BB9F2-CB9F-48AB-B2D2-F9C0ACEC27D2}" type="presParOf" srcId="{D92A256F-F137-48A6-97CB-4C80343BDA5F}" destId="{B1CCE226-C74F-4A03-8E82-DD75DB4A19AD}" srcOrd="2" destOrd="0" presId="urn:microsoft.com/office/officeart/2009/3/layout/HorizontalOrganizationChart#1"/>
    <dgm:cxn modelId="{AC0E47F5-8036-4CE9-9CCB-8BEB13EF7F35}" type="presParOf" srcId="{5341A415-CF5E-4F62-AD3B-0B677FE23424}" destId="{84BEF5D0-7B4D-4F4C-B54A-38FA45581FC1}" srcOrd="2" destOrd="0" presId="urn:microsoft.com/office/officeart/2009/3/layout/HorizontalOrganizationChart#1"/>
    <dgm:cxn modelId="{8D456B91-34EC-4066-8145-AC9B12C8AEB3}" type="presParOf" srcId="{103700D9-73F7-4BE0-9342-5367FFF12A94}" destId="{B2CA19FF-BA43-4FC9-98D7-6C2B67191C31}" srcOrd="4" destOrd="0" presId="urn:microsoft.com/office/officeart/2009/3/layout/HorizontalOrganizationChart#1"/>
    <dgm:cxn modelId="{8376F75B-A641-457F-9685-58896F60D634}" type="presParOf" srcId="{103700D9-73F7-4BE0-9342-5367FFF12A94}" destId="{2C2D309B-D978-48EF-A9C7-7F957F7724C4}" srcOrd="5" destOrd="0" presId="urn:microsoft.com/office/officeart/2009/3/layout/HorizontalOrganizationChart#1"/>
    <dgm:cxn modelId="{6B4E9726-87E8-4D7B-A87E-3BD3C1226A25}" type="presParOf" srcId="{2C2D309B-D978-48EF-A9C7-7F957F7724C4}" destId="{23DA2C69-1DDA-422F-A94D-8DEFE6D2AA12}" srcOrd="0" destOrd="0" presId="urn:microsoft.com/office/officeart/2009/3/layout/HorizontalOrganizationChart#1"/>
    <dgm:cxn modelId="{D85598CE-9610-476F-BABC-FF3769B260DD}" type="presParOf" srcId="{23DA2C69-1DDA-422F-A94D-8DEFE6D2AA12}" destId="{82103478-24A0-445A-9177-F3361D272DC2}" srcOrd="0" destOrd="0" presId="urn:microsoft.com/office/officeart/2009/3/layout/HorizontalOrganizationChart#1"/>
    <dgm:cxn modelId="{E9B2B244-04E4-4CDF-9786-2CC80A342437}" type="presParOf" srcId="{23DA2C69-1DDA-422F-A94D-8DEFE6D2AA12}" destId="{05516ED1-2353-43AB-BC7E-D12D44034C8B}" srcOrd="1" destOrd="0" presId="urn:microsoft.com/office/officeart/2009/3/layout/HorizontalOrganizationChart#1"/>
    <dgm:cxn modelId="{A70CB939-418F-41EE-AA85-DE7F3523E42D}" type="presParOf" srcId="{2C2D309B-D978-48EF-A9C7-7F957F7724C4}" destId="{DD044504-880F-4E76-802E-6545CFC08CFF}" srcOrd="1" destOrd="0" presId="urn:microsoft.com/office/officeart/2009/3/layout/HorizontalOrganizationChart#1"/>
    <dgm:cxn modelId="{91BA373C-F2CE-400A-89C8-D6B5DCFA9E32}" type="presParOf" srcId="{DD044504-880F-4E76-802E-6545CFC08CFF}" destId="{F7FA5897-2995-4C95-B2E9-058F3A4E0365}" srcOrd="0" destOrd="0" presId="urn:microsoft.com/office/officeart/2009/3/layout/HorizontalOrganizationChart#1"/>
    <dgm:cxn modelId="{7F15B873-E965-47CB-B97F-D2B9CD63C608}" type="presParOf" srcId="{DD044504-880F-4E76-802E-6545CFC08CFF}" destId="{B8E30835-ED1B-4059-B68A-3347E176B34F}" srcOrd="1" destOrd="0" presId="urn:microsoft.com/office/officeart/2009/3/layout/HorizontalOrganizationChart#1"/>
    <dgm:cxn modelId="{3540C207-B031-4994-A9C8-E0C153675DE4}" type="presParOf" srcId="{B8E30835-ED1B-4059-B68A-3347E176B34F}" destId="{F9F9285C-896D-48DF-B0AE-2FF1AE13B31C}" srcOrd="0" destOrd="0" presId="urn:microsoft.com/office/officeart/2009/3/layout/HorizontalOrganizationChart#1"/>
    <dgm:cxn modelId="{AC94BBC6-ECBA-4965-A9EF-2E77314D0998}" type="presParOf" srcId="{F9F9285C-896D-48DF-B0AE-2FF1AE13B31C}" destId="{BB0BC26C-9DF4-4C08-A93D-91079FC5C314}" srcOrd="0" destOrd="0" presId="urn:microsoft.com/office/officeart/2009/3/layout/HorizontalOrganizationChart#1"/>
    <dgm:cxn modelId="{FCF42438-5D68-4AF8-AD2A-1FB61E0B2F17}" type="presParOf" srcId="{F9F9285C-896D-48DF-B0AE-2FF1AE13B31C}" destId="{362CE1BA-3D03-4B03-8C6E-70F393C2DF46}" srcOrd="1" destOrd="0" presId="urn:microsoft.com/office/officeart/2009/3/layout/HorizontalOrganizationChart#1"/>
    <dgm:cxn modelId="{77AF3D58-4A3A-46C6-A959-658BF69716EF}" type="presParOf" srcId="{B8E30835-ED1B-4059-B68A-3347E176B34F}" destId="{DACC6338-052C-4879-8DE4-C47E13CE84DE}" srcOrd="1" destOrd="0" presId="urn:microsoft.com/office/officeart/2009/3/layout/HorizontalOrganizationChart#1"/>
    <dgm:cxn modelId="{9DCC027E-CAE1-45B7-A22D-0E8F0BD6A00F}" type="presParOf" srcId="{B8E30835-ED1B-4059-B68A-3347E176B34F}" destId="{CA06F701-7D1D-437E-BBC5-2F0CF3BF7898}" srcOrd="2" destOrd="0" presId="urn:microsoft.com/office/officeart/2009/3/layout/HorizontalOrganizationChart#1"/>
    <dgm:cxn modelId="{95B800F9-9740-440C-BE12-FE4A033C9BFF}" type="presParOf" srcId="{2C2D309B-D978-48EF-A9C7-7F957F7724C4}" destId="{DC3DEC37-FB57-47D7-B455-4F9651DD6CD3}" srcOrd="2" destOrd="0" presId="urn:microsoft.com/office/officeart/2009/3/layout/HorizontalOrganizationChart#1"/>
    <dgm:cxn modelId="{C5E079F9-53AE-4906-B451-9F2CEC81E66E}" type="presParOf" srcId="{103700D9-73F7-4BE0-9342-5367FFF12A94}" destId="{4913EB79-D51C-4598-AE62-CA4F6BBFEF31}" srcOrd="6" destOrd="0" presId="urn:microsoft.com/office/officeart/2009/3/layout/HorizontalOrganizationChart#1"/>
    <dgm:cxn modelId="{7094ADE9-C1F9-4480-A57A-9A2DAC00F8BB}" type="presParOf" srcId="{103700D9-73F7-4BE0-9342-5367FFF12A94}" destId="{045D4746-5B3A-499D-BFC3-175F757C968A}" srcOrd="7" destOrd="0" presId="urn:microsoft.com/office/officeart/2009/3/layout/HorizontalOrganizationChart#1"/>
    <dgm:cxn modelId="{238E89BF-8E1B-470B-8B0A-BF3C3FEF84A4}" type="presParOf" srcId="{045D4746-5B3A-499D-BFC3-175F757C968A}" destId="{629DE7A6-44A8-40F4-805B-4672775E8048}" srcOrd="0" destOrd="0" presId="urn:microsoft.com/office/officeart/2009/3/layout/HorizontalOrganizationChart#1"/>
    <dgm:cxn modelId="{A409E860-72E1-45FF-89DD-5D87F29661C4}" type="presParOf" srcId="{629DE7A6-44A8-40F4-805B-4672775E8048}" destId="{52F866C4-8CC2-4B5C-A5B6-0710870F20D9}" srcOrd="0" destOrd="0" presId="urn:microsoft.com/office/officeart/2009/3/layout/HorizontalOrganizationChart#1"/>
    <dgm:cxn modelId="{125947EB-F37A-479B-A13A-FFBBC28EA96F}" type="presParOf" srcId="{629DE7A6-44A8-40F4-805B-4672775E8048}" destId="{2C29A603-B72F-4BFE-92AF-BF029BD2D530}" srcOrd="1" destOrd="0" presId="urn:microsoft.com/office/officeart/2009/3/layout/HorizontalOrganizationChart#1"/>
    <dgm:cxn modelId="{FE605CF4-12F3-4344-8C33-9827571A73F2}" type="presParOf" srcId="{045D4746-5B3A-499D-BFC3-175F757C968A}" destId="{BE5ABBD9-9A3D-4E2A-B4D4-3616C53E6E2C}" srcOrd="1" destOrd="0" presId="urn:microsoft.com/office/officeart/2009/3/layout/HorizontalOrganizationChart#1"/>
    <dgm:cxn modelId="{F1017BF0-782E-4E15-BDF5-8C2BD815992B}" type="presParOf" srcId="{BE5ABBD9-9A3D-4E2A-B4D4-3616C53E6E2C}" destId="{75215530-263A-4B8C-A0B6-6ED07503F4B0}" srcOrd="0" destOrd="0" presId="urn:microsoft.com/office/officeart/2009/3/layout/HorizontalOrganizationChart#1"/>
    <dgm:cxn modelId="{42E7E1D7-E05B-403B-8649-30E50CC490D7}" type="presParOf" srcId="{BE5ABBD9-9A3D-4E2A-B4D4-3616C53E6E2C}" destId="{16EDABA8-1A30-49E8-94AD-132F8E7362EE}" srcOrd="1" destOrd="0" presId="urn:microsoft.com/office/officeart/2009/3/layout/HorizontalOrganizationChart#1"/>
    <dgm:cxn modelId="{6437DE27-4014-4F12-9A8B-54203B9A9186}" type="presParOf" srcId="{16EDABA8-1A30-49E8-94AD-132F8E7362EE}" destId="{55683152-B9C2-471C-B585-1B91AB069101}" srcOrd="0" destOrd="0" presId="urn:microsoft.com/office/officeart/2009/3/layout/HorizontalOrganizationChart#1"/>
    <dgm:cxn modelId="{652D733E-E7B1-4B5D-9E7F-72FAB4BEE787}" type="presParOf" srcId="{55683152-B9C2-471C-B585-1B91AB069101}" destId="{2871CE31-DADC-464C-BF0D-9C03D49E935E}" srcOrd="0" destOrd="0" presId="urn:microsoft.com/office/officeart/2009/3/layout/HorizontalOrganizationChart#1"/>
    <dgm:cxn modelId="{8EA530F1-3B2B-40E3-BF08-93FFDD71D64E}" type="presParOf" srcId="{55683152-B9C2-471C-B585-1B91AB069101}" destId="{B85033FB-18F0-4396-A493-AF3CBB252FFC}" srcOrd="1" destOrd="0" presId="urn:microsoft.com/office/officeart/2009/3/layout/HorizontalOrganizationChart#1"/>
    <dgm:cxn modelId="{58D1AE2E-F3F5-4DB2-A68E-266ADCDADACC}" type="presParOf" srcId="{16EDABA8-1A30-49E8-94AD-132F8E7362EE}" destId="{19C67CE2-9A41-4617-A488-842A3FA1B20F}" srcOrd="1" destOrd="0" presId="urn:microsoft.com/office/officeart/2009/3/layout/HorizontalOrganizationChart#1"/>
    <dgm:cxn modelId="{0FB90A4C-B40D-468E-AC85-B3EF06130E49}" type="presParOf" srcId="{16EDABA8-1A30-49E8-94AD-132F8E7362EE}" destId="{6C2DF7D8-4F86-4AC0-90AD-D7B2E9BA6A30}" srcOrd="2" destOrd="0" presId="urn:microsoft.com/office/officeart/2009/3/layout/HorizontalOrganizationChart#1"/>
    <dgm:cxn modelId="{8288010D-7031-419D-8E2D-F0BFAC57C593}" type="presParOf" srcId="{045D4746-5B3A-499D-BFC3-175F757C968A}" destId="{A1C73A88-F1FA-4E11-BB28-42AAE0A28F8D}" srcOrd="2" destOrd="0" presId="urn:microsoft.com/office/officeart/2009/3/layout/HorizontalOrganizationChart#1"/>
    <dgm:cxn modelId="{E50ED1ED-36DF-477A-8FA0-EA6395CE0401}" type="presParOf" srcId="{103700D9-73F7-4BE0-9342-5367FFF12A94}" destId="{250117EB-4AAC-4149-B1BA-C2441C52D9E8}" srcOrd="8" destOrd="0" presId="urn:microsoft.com/office/officeart/2009/3/layout/HorizontalOrganizationChart#1"/>
    <dgm:cxn modelId="{2114506C-2D31-411F-84DD-E521F74D2717}" type="presParOf" srcId="{103700D9-73F7-4BE0-9342-5367FFF12A94}" destId="{B3D3E570-6865-49C6-A82A-0021515C05BB}" srcOrd="9" destOrd="0" presId="urn:microsoft.com/office/officeart/2009/3/layout/HorizontalOrganizationChart#1"/>
    <dgm:cxn modelId="{E65C3E08-156B-4C8C-AAB0-217BEF6BC5A3}" type="presParOf" srcId="{B3D3E570-6865-49C6-A82A-0021515C05BB}" destId="{4CCFAEE6-7CE6-4E91-B37B-216453885169}" srcOrd="0" destOrd="0" presId="urn:microsoft.com/office/officeart/2009/3/layout/HorizontalOrganizationChart#1"/>
    <dgm:cxn modelId="{84326B8C-8322-42E9-9B16-6A41FDD9B026}" type="presParOf" srcId="{4CCFAEE6-7CE6-4E91-B37B-216453885169}" destId="{E4097C05-0C4E-4862-B7D4-47EDAC992040}" srcOrd="0" destOrd="0" presId="urn:microsoft.com/office/officeart/2009/3/layout/HorizontalOrganizationChart#1"/>
    <dgm:cxn modelId="{043DDC9A-CB95-47E6-BE5D-FD71377BBD68}" type="presParOf" srcId="{4CCFAEE6-7CE6-4E91-B37B-216453885169}" destId="{169BCC23-83E0-4EFA-9F24-C40AA27DF0F2}" srcOrd="1" destOrd="0" presId="urn:microsoft.com/office/officeart/2009/3/layout/HorizontalOrganizationChart#1"/>
    <dgm:cxn modelId="{C535CD59-79EB-44B9-ABB0-22812ABD674F}" type="presParOf" srcId="{B3D3E570-6865-49C6-A82A-0021515C05BB}" destId="{E5DDC6DE-8F09-4C71-8F13-DA0E9C44CE29}" srcOrd="1" destOrd="0" presId="urn:microsoft.com/office/officeart/2009/3/layout/HorizontalOrganizationChart#1"/>
    <dgm:cxn modelId="{5A1E78BE-4355-4607-A1F6-EEB32A031282}" type="presParOf" srcId="{E5DDC6DE-8F09-4C71-8F13-DA0E9C44CE29}" destId="{6170D75D-7288-46A5-866E-ED2B7CDD09B2}" srcOrd="0" destOrd="0" presId="urn:microsoft.com/office/officeart/2009/3/layout/HorizontalOrganizationChart#1"/>
    <dgm:cxn modelId="{CC7595BE-9AA5-4D59-97A4-3CEA9AFA369D}" type="presParOf" srcId="{E5DDC6DE-8F09-4C71-8F13-DA0E9C44CE29}" destId="{7A7FAEB8-F06F-4CB1-8D81-40D2AED62F27}" srcOrd="1" destOrd="0" presId="urn:microsoft.com/office/officeart/2009/3/layout/HorizontalOrganizationChart#1"/>
    <dgm:cxn modelId="{2E66B010-BCE1-4C2B-81CB-F72299FA3BDB}" type="presParOf" srcId="{7A7FAEB8-F06F-4CB1-8D81-40D2AED62F27}" destId="{09EEF733-5C10-436F-ACB9-8624330F835B}" srcOrd="0" destOrd="0" presId="urn:microsoft.com/office/officeart/2009/3/layout/HorizontalOrganizationChart#1"/>
    <dgm:cxn modelId="{A5C38FAB-6F8D-4B86-A2D8-40E892AA61AF}" type="presParOf" srcId="{09EEF733-5C10-436F-ACB9-8624330F835B}" destId="{5D1BAC1E-CA95-45E2-9275-49165442D7E0}" srcOrd="0" destOrd="0" presId="urn:microsoft.com/office/officeart/2009/3/layout/HorizontalOrganizationChart#1"/>
    <dgm:cxn modelId="{0609E29B-012F-4148-AFC7-64C4CA33DBC0}" type="presParOf" srcId="{09EEF733-5C10-436F-ACB9-8624330F835B}" destId="{3730B250-B56C-4AEA-A9CC-B4BB203DA9D5}" srcOrd="1" destOrd="0" presId="urn:microsoft.com/office/officeart/2009/3/layout/HorizontalOrganizationChart#1"/>
    <dgm:cxn modelId="{43BC3895-EC20-447D-9D7F-48AF88AA6506}" type="presParOf" srcId="{7A7FAEB8-F06F-4CB1-8D81-40D2AED62F27}" destId="{002368E9-56C0-47F4-8794-EF53E44E38AB}" srcOrd="1" destOrd="0" presId="urn:microsoft.com/office/officeart/2009/3/layout/HorizontalOrganizationChart#1"/>
    <dgm:cxn modelId="{44163C0A-C6D9-4FB6-BB96-7F826F2472AB}" type="presParOf" srcId="{7A7FAEB8-F06F-4CB1-8D81-40D2AED62F27}" destId="{8B7458D8-4709-4E19-99E6-5C8BFF355A15}" srcOrd="2" destOrd="0" presId="urn:microsoft.com/office/officeart/2009/3/layout/HorizontalOrganizationChart#1"/>
    <dgm:cxn modelId="{ACC55080-3178-4C17-AAF4-9FED397EB332}" type="presParOf" srcId="{B3D3E570-6865-49C6-A82A-0021515C05BB}" destId="{49165529-EEB7-4307-BA96-B3F2AEB9AA83}" srcOrd="2" destOrd="0" presId="urn:microsoft.com/office/officeart/2009/3/layout/HorizontalOrganizationChart#1"/>
    <dgm:cxn modelId="{A293A8A7-E2A3-4029-80DE-46B3D8CEC3A0}" type="presParOf" srcId="{734BAD22-8649-4333-81BE-B6C2C485E8A1}" destId="{128096CA-1179-4CCF-8619-B9653FFED443}" srcOrd="2" destOrd="0" presId="urn:microsoft.com/office/officeart/2009/3/layout/HorizontalOrganizationChart#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71124E-2450-47A2-A1C1-1E89AABA6902}" type="doc">
      <dgm:prSet loTypeId="urn:microsoft.com/office/officeart/2005/8/layout/vList4" loCatId="list" qsTypeId="urn:microsoft.com/office/officeart/2005/8/quickstyle/simple1#2" qsCatId="simple" csTypeId="urn:microsoft.com/office/officeart/2005/8/colors/accent1_1#1" csCatId="accent1" phldr="1"/>
      <dgm:spPr/>
      <dgm:t>
        <a:bodyPr/>
        <a:lstStyle/>
        <a:p>
          <a:endParaRPr lang="zh-CN" altLang="en-US"/>
        </a:p>
      </dgm:t>
    </dgm:pt>
    <dgm:pt modelId="{DC497902-7745-46D2-A6CB-4713E1C653EC}">
      <dgm:prSet phldrT="[文本]" custT="1"/>
      <dgm:spPr/>
      <dgm:t>
        <a:bodyPr/>
        <a:lstStyle/>
        <a:p>
          <a:r>
            <a:rPr lang="zh-CN" altLang="en-US" sz="2200" b="1" dirty="0" smtClean="0">
              <a:latin typeface="Times New Roman" panose="02020603050405020304" pitchFamily="18" charset="0"/>
              <a:ea typeface="黑体" panose="02010609060101010101" pitchFamily="49" charset="-122"/>
            </a:rPr>
            <a:t> 多基因</a:t>
          </a:r>
          <a:r>
            <a:rPr lang="en-US" altLang="zh-CN" sz="2200" b="1" dirty="0" smtClean="0">
              <a:latin typeface="Times New Roman" panose="02020603050405020304" pitchFamily="18" charset="0"/>
              <a:ea typeface="黑体" panose="02010609060101010101" pitchFamily="49" charset="-122"/>
            </a:rPr>
            <a:t>/</a:t>
          </a:r>
          <a:r>
            <a:rPr lang="zh-CN" altLang="en-US" sz="2200" b="1" dirty="0" smtClean="0">
              <a:latin typeface="Times New Roman" panose="02020603050405020304" pitchFamily="18" charset="0"/>
              <a:ea typeface="黑体" panose="02010609060101010101" pitchFamily="49" charset="-122"/>
            </a:rPr>
            <a:t>多因子遗传病</a:t>
          </a:r>
          <a:endParaRPr lang="zh-CN" altLang="en-US" sz="2200" b="1" dirty="0">
            <a:latin typeface="Times New Roman" panose="02020603050405020304" pitchFamily="18" charset="0"/>
            <a:ea typeface="黑体" panose="02010609060101010101" pitchFamily="49" charset="-122"/>
          </a:endParaRPr>
        </a:p>
      </dgm:t>
    </dgm:pt>
    <dgm:pt modelId="{2B73470A-B5F5-457B-A1C6-1ACE4F1F19E5}" cxnId="{E9112385-8B76-439F-8DE5-B7B237017F33}" type="parTrans">
      <dgm:prSet/>
      <dgm:spPr/>
      <dgm:t>
        <a:bodyPr/>
        <a:lstStyle/>
        <a:p>
          <a:endParaRPr lang="zh-CN" altLang="en-US" sz="2200"/>
        </a:p>
      </dgm:t>
    </dgm:pt>
    <dgm:pt modelId="{8B09F10E-2BB7-4ACD-A6A0-E39FA2F2F6B6}" cxnId="{E9112385-8B76-439F-8DE5-B7B237017F33}" type="sibTrans">
      <dgm:prSet/>
      <dgm:spPr/>
      <dgm:t>
        <a:bodyPr/>
        <a:lstStyle/>
        <a:p>
          <a:endParaRPr lang="zh-CN" altLang="en-US" sz="2200"/>
        </a:p>
      </dgm:t>
    </dgm:pt>
    <dgm:pt modelId="{E5E9155C-94CB-4D53-99B9-E6154FF2F79E}">
      <dgm:prSet phldrT="[文本]" custT="1"/>
      <dgm:spPr/>
      <dgm:t>
        <a:bodyPr/>
        <a:lstStyle/>
        <a:p>
          <a:r>
            <a:rPr lang="zh-CN" altLang="en-US" sz="2200" b="1" dirty="0" smtClean="0">
              <a:latin typeface="Times New Roman" panose="02020603050405020304" pitchFamily="18" charset="0"/>
              <a:ea typeface="黑体" panose="02010609060101010101" pitchFamily="49" charset="-122"/>
            </a:rPr>
            <a:t> 单基因遗传病</a:t>
          </a:r>
          <a:endParaRPr lang="zh-CN" altLang="en-US" sz="2200" b="1" dirty="0">
            <a:latin typeface="Times New Roman" panose="02020603050405020304" pitchFamily="18" charset="0"/>
            <a:ea typeface="黑体" panose="02010609060101010101" pitchFamily="49" charset="-122"/>
          </a:endParaRPr>
        </a:p>
      </dgm:t>
    </dgm:pt>
    <dgm:pt modelId="{D2A0ED17-313C-48F6-B617-C5AFFD71F858}" cxnId="{489D710B-3D6F-4F75-A022-7550F35283BA}" type="parTrans">
      <dgm:prSet/>
      <dgm:spPr/>
      <dgm:t>
        <a:bodyPr/>
        <a:lstStyle/>
        <a:p>
          <a:endParaRPr lang="zh-CN" altLang="en-US" sz="2200"/>
        </a:p>
      </dgm:t>
    </dgm:pt>
    <dgm:pt modelId="{D719BB45-6CE7-4B15-8D84-2B385815AEA4}" cxnId="{489D710B-3D6F-4F75-A022-7550F35283BA}" type="sibTrans">
      <dgm:prSet/>
      <dgm:spPr/>
      <dgm:t>
        <a:bodyPr/>
        <a:lstStyle/>
        <a:p>
          <a:endParaRPr lang="zh-CN" altLang="en-US" sz="2200"/>
        </a:p>
      </dgm:t>
    </dgm:pt>
    <dgm:pt modelId="{ED55BEF5-C099-411C-A2DF-3A7E9EC98DA3}">
      <dgm:prSet phldrT="[文本]" custT="1"/>
      <dgm:spPr>
        <a:noFill/>
      </dgm:spPr>
      <dgm:t>
        <a:bodyPr/>
        <a:lstStyle/>
        <a:p>
          <a:pPr marL="0" marR="0" indent="0" defTabSz="914400" eaLnBrk="1" fontAlgn="auto" latinLnBrk="0" hangingPunct="1">
            <a:lnSpc>
              <a:spcPct val="100000"/>
            </a:lnSpc>
            <a:spcBef>
              <a:spcPts val="0"/>
            </a:spcBef>
            <a:spcAft>
              <a:spcPts val="0"/>
            </a:spcAft>
            <a:buClrTx/>
            <a:buSzTx/>
            <a:buFontTx/>
            <a:buNone/>
          </a:pPr>
          <a:endParaRPr lang="en-US" altLang="zh-CN" sz="2200" b="1" dirty="0" smtClean="0">
            <a:latin typeface="Times New Roman" panose="02020603050405020304" pitchFamily="18" charset="0"/>
            <a:ea typeface="黑体" panose="02010609060101010101" pitchFamily="49" charset="-122"/>
          </a:endParaRPr>
        </a:p>
        <a:p>
          <a:pPr marL="0" marR="0" indent="0" defTabSz="914400" eaLnBrk="1" fontAlgn="auto" latinLnBrk="0" hangingPunct="1">
            <a:lnSpc>
              <a:spcPct val="100000"/>
            </a:lnSpc>
            <a:spcBef>
              <a:spcPts val="0"/>
            </a:spcBef>
            <a:spcAft>
              <a:spcPts val="0"/>
            </a:spcAft>
            <a:buClrTx/>
            <a:buSzTx/>
            <a:buFontTx/>
            <a:buNone/>
          </a:pPr>
          <a:r>
            <a:rPr lang="zh-CN" altLang="en-US" sz="2200" b="1" dirty="0" smtClean="0">
              <a:latin typeface="Times New Roman" panose="02020603050405020304" pitchFamily="18" charset="0"/>
              <a:ea typeface="黑体" panose="02010609060101010101" pitchFamily="49" charset="-122"/>
            </a:rPr>
            <a:t>染色体遗传病</a:t>
          </a:r>
        </a:p>
        <a:p>
          <a:pPr defTabSz="977900">
            <a:lnSpc>
              <a:spcPct val="90000"/>
            </a:lnSpc>
            <a:spcBef>
              <a:spcPct val="0"/>
            </a:spcBef>
            <a:spcAft>
              <a:spcPct val="35000"/>
            </a:spcAft>
          </a:pPr>
          <a:endParaRPr lang="zh-CN" altLang="en-US" sz="2200" b="1" dirty="0">
            <a:latin typeface="Times New Roman" panose="02020603050405020304" pitchFamily="18" charset="0"/>
            <a:ea typeface="黑体" panose="02010609060101010101" pitchFamily="49" charset="-122"/>
          </a:endParaRPr>
        </a:p>
      </dgm:t>
    </dgm:pt>
    <dgm:pt modelId="{B76CD91A-BA68-4001-ABB7-462FEC92A447}" cxnId="{D3DA515D-7833-4795-A6F4-7E35E2D996F1}" type="parTrans">
      <dgm:prSet/>
      <dgm:spPr/>
      <dgm:t>
        <a:bodyPr/>
        <a:lstStyle/>
        <a:p>
          <a:endParaRPr lang="zh-CN" altLang="en-US" sz="2200"/>
        </a:p>
      </dgm:t>
    </dgm:pt>
    <dgm:pt modelId="{4EBFC115-4C8E-476E-901F-634FBAA930F4}" cxnId="{D3DA515D-7833-4795-A6F4-7E35E2D996F1}" type="sibTrans">
      <dgm:prSet/>
      <dgm:spPr/>
      <dgm:t>
        <a:bodyPr/>
        <a:lstStyle/>
        <a:p>
          <a:endParaRPr lang="zh-CN" altLang="en-US" sz="2200"/>
        </a:p>
      </dgm:t>
    </dgm:pt>
    <dgm:pt modelId="{AAC4FD89-2EA0-42E4-ADE7-93342BDD81A6}">
      <dgm:prSet phldrT="[文本]" custT="1"/>
      <dgm:spPr/>
      <dgm:t>
        <a:bodyPr/>
        <a:lstStyle/>
        <a:p>
          <a:r>
            <a:rPr lang="zh-CN" altLang="en-US" sz="2200" b="1" dirty="0" smtClean="0">
              <a:latin typeface="Times New Roman" panose="02020603050405020304" pitchFamily="18" charset="0"/>
              <a:ea typeface="黑体" panose="02010609060101010101" pitchFamily="49" charset="-122"/>
            </a:rPr>
            <a:t>体细胞遗传病</a:t>
          </a:r>
          <a:endParaRPr lang="zh-CN" altLang="en-US" sz="2200" b="1" dirty="0">
            <a:latin typeface="Times New Roman" panose="02020603050405020304" pitchFamily="18" charset="0"/>
            <a:ea typeface="黑体" panose="02010609060101010101" pitchFamily="49" charset="-122"/>
          </a:endParaRPr>
        </a:p>
      </dgm:t>
    </dgm:pt>
    <dgm:pt modelId="{77914393-F775-400D-85C2-B80E19B9067D}" cxnId="{485E8377-4AE0-4CAE-B964-E6110AB90A39}" type="parTrans">
      <dgm:prSet/>
      <dgm:spPr/>
      <dgm:t>
        <a:bodyPr/>
        <a:lstStyle/>
        <a:p>
          <a:endParaRPr lang="zh-CN" altLang="en-US" sz="2200"/>
        </a:p>
      </dgm:t>
    </dgm:pt>
    <dgm:pt modelId="{F653A8CF-5F75-4D57-89FB-6B78F0463C06}" cxnId="{485E8377-4AE0-4CAE-B964-E6110AB90A39}" type="sibTrans">
      <dgm:prSet/>
      <dgm:spPr/>
      <dgm:t>
        <a:bodyPr/>
        <a:lstStyle/>
        <a:p>
          <a:endParaRPr lang="zh-CN" altLang="en-US" sz="2200"/>
        </a:p>
      </dgm:t>
    </dgm:pt>
    <dgm:pt modelId="{DDB766A9-A013-4016-BA8B-9FCE3FEAD028}">
      <dgm:prSet phldrT="[文本]" custT="1"/>
      <dgm:spPr>
        <a:noFill/>
      </dgm:spPr>
      <dgm:t>
        <a:bodyPr/>
        <a:lstStyle/>
        <a:p>
          <a:r>
            <a:rPr lang="zh-CN" altLang="en-US" sz="2200" b="1" dirty="0" smtClean="0">
              <a:latin typeface="Times New Roman" panose="02020603050405020304" pitchFamily="18" charset="0"/>
              <a:ea typeface="黑体" panose="02010609060101010101" pitchFamily="49" charset="-122"/>
            </a:rPr>
            <a:t>线粒体遗传病</a:t>
          </a:r>
          <a:endParaRPr lang="zh-CN" altLang="en-US" sz="2200" b="1" dirty="0">
            <a:latin typeface="Times New Roman" panose="02020603050405020304" pitchFamily="18" charset="0"/>
            <a:ea typeface="黑体" panose="02010609060101010101" pitchFamily="49" charset="-122"/>
          </a:endParaRPr>
        </a:p>
      </dgm:t>
    </dgm:pt>
    <dgm:pt modelId="{C208354F-B5DA-4055-B828-F505E1111941}" cxnId="{65836CBC-57DC-40E5-8ADB-B3A9F3BE8662}" type="parTrans">
      <dgm:prSet/>
      <dgm:spPr/>
      <dgm:t>
        <a:bodyPr/>
        <a:lstStyle/>
        <a:p>
          <a:endParaRPr lang="zh-CN" altLang="en-US" sz="2200"/>
        </a:p>
      </dgm:t>
    </dgm:pt>
    <dgm:pt modelId="{051E0F69-AE66-452D-8FF2-C9B841311BD0}" cxnId="{65836CBC-57DC-40E5-8ADB-B3A9F3BE8662}" type="sibTrans">
      <dgm:prSet/>
      <dgm:spPr/>
      <dgm:t>
        <a:bodyPr/>
        <a:lstStyle/>
        <a:p>
          <a:endParaRPr lang="zh-CN" altLang="en-US" sz="2200"/>
        </a:p>
      </dgm:t>
    </dgm:pt>
    <dgm:pt modelId="{00B63F86-6D42-4ECA-B9EC-4F0455E1EEE7}" type="pres">
      <dgm:prSet presAssocID="{8171124E-2450-47A2-A1C1-1E89AABA6902}" presName="linear" presStyleCnt="0">
        <dgm:presLayoutVars>
          <dgm:dir/>
          <dgm:resizeHandles val="exact"/>
        </dgm:presLayoutVars>
      </dgm:prSet>
      <dgm:spPr/>
      <dgm:t>
        <a:bodyPr/>
        <a:lstStyle/>
        <a:p>
          <a:endParaRPr lang="zh-CN" altLang="en-US"/>
        </a:p>
      </dgm:t>
    </dgm:pt>
    <dgm:pt modelId="{29AB3BA3-5F1B-46C1-A6D4-6798D09CA846}" type="pres">
      <dgm:prSet presAssocID="{DC497902-7745-46D2-A6CB-4713E1C653EC}" presName="comp" presStyleCnt="0"/>
      <dgm:spPr/>
      <dgm:t>
        <a:bodyPr/>
        <a:lstStyle/>
        <a:p>
          <a:endParaRPr lang="zh-CN" altLang="en-US"/>
        </a:p>
      </dgm:t>
    </dgm:pt>
    <dgm:pt modelId="{A4510066-E78A-43E7-BD9C-3E419195A6F3}" type="pres">
      <dgm:prSet presAssocID="{DC497902-7745-46D2-A6CB-4713E1C653EC}" presName="box" presStyleLbl="node1" presStyleIdx="0" presStyleCnt="5" custLinFactY="14163" custLinFactNeighborY="100000"/>
      <dgm:spPr/>
      <dgm:t>
        <a:bodyPr/>
        <a:lstStyle/>
        <a:p>
          <a:endParaRPr lang="zh-CN" altLang="en-US"/>
        </a:p>
      </dgm:t>
    </dgm:pt>
    <dgm:pt modelId="{A8FD7593-9B1B-45CD-9FE4-C1D92A8353DC}" type="pres">
      <dgm:prSet presAssocID="{DC497902-7745-46D2-A6CB-4713E1C653EC}" presName="img" presStyleLbl="fgImgPlace1" presStyleIdx="0" presStyleCnt="5" custLinFactY="100000" custLinFactNeighborX="-2375" custLinFactNeighborY="172906"/>
      <dgm:spPr>
        <a:blipFill>
          <a:blip xmlns:r="http://schemas.openxmlformats.org/officeDocument/2006/relationships" r:embed="rId1">
            <a:extLst>
              <a:ext uri="{28A0092B-C50C-407E-A947-70E740481C1C}">
                <a14:useLocalDpi xmlns:a14="http://schemas.microsoft.com/office/drawing/2010/main" val="0"/>
              </a:ext>
            </a:extLst>
          </a:blip>
          <a:srcRect/>
          <a:stretch>
            <a:fillRect t="-22000" b="-22000"/>
          </a:stretch>
        </a:blipFill>
      </dgm:spPr>
      <dgm:t>
        <a:bodyPr/>
        <a:lstStyle/>
        <a:p>
          <a:endParaRPr lang="zh-CN" altLang="en-US"/>
        </a:p>
      </dgm:t>
    </dgm:pt>
    <dgm:pt modelId="{589D5141-3AC7-48F9-8967-303B99F15A08}" type="pres">
      <dgm:prSet presAssocID="{DC497902-7745-46D2-A6CB-4713E1C653EC}" presName="text" presStyleLbl="node1" presStyleIdx="0" presStyleCnt="5">
        <dgm:presLayoutVars>
          <dgm:bulletEnabled val="1"/>
        </dgm:presLayoutVars>
      </dgm:prSet>
      <dgm:spPr/>
      <dgm:t>
        <a:bodyPr/>
        <a:lstStyle/>
        <a:p>
          <a:endParaRPr lang="zh-CN" altLang="en-US"/>
        </a:p>
      </dgm:t>
    </dgm:pt>
    <dgm:pt modelId="{212030FC-244C-4914-9EC9-A4896ADC0A3B}" type="pres">
      <dgm:prSet presAssocID="{8B09F10E-2BB7-4ACD-A6A0-E39FA2F2F6B6}" presName="spacer" presStyleCnt="0"/>
      <dgm:spPr/>
      <dgm:t>
        <a:bodyPr/>
        <a:lstStyle/>
        <a:p>
          <a:endParaRPr lang="zh-CN" altLang="en-US"/>
        </a:p>
      </dgm:t>
    </dgm:pt>
    <dgm:pt modelId="{85BB35D8-C5DF-4DD3-8C42-6B463872E511}" type="pres">
      <dgm:prSet presAssocID="{E5E9155C-94CB-4D53-99B9-E6154FF2F79E}" presName="comp" presStyleCnt="0"/>
      <dgm:spPr/>
      <dgm:t>
        <a:bodyPr/>
        <a:lstStyle/>
        <a:p>
          <a:endParaRPr lang="zh-CN" altLang="en-US"/>
        </a:p>
      </dgm:t>
    </dgm:pt>
    <dgm:pt modelId="{3971FB92-447D-4D1E-B25B-84BE9E894EBF}" type="pres">
      <dgm:prSet presAssocID="{E5E9155C-94CB-4D53-99B9-E6154FF2F79E}" presName="box" presStyleLbl="node1" presStyleIdx="1" presStyleCnt="5" custLinFactY="-1141" custLinFactNeighborY="-100000"/>
      <dgm:spPr/>
      <dgm:t>
        <a:bodyPr/>
        <a:lstStyle/>
        <a:p>
          <a:endParaRPr lang="zh-CN" altLang="en-US"/>
        </a:p>
      </dgm:t>
    </dgm:pt>
    <dgm:pt modelId="{A680650E-D48B-4267-9540-EB1B35D1F447}" type="pres">
      <dgm:prSet presAssocID="{E5E9155C-94CB-4D53-99B9-E6154FF2F79E}" presName="img" presStyleLbl="fgImgPlace1" presStyleIdx="1" presStyleCnt="5" custLinFactY="-21459" custLinFactNeighborX="5190" custLinFactNeighborY="-100000"/>
      <dgm:spPr>
        <a:blipFill>
          <a:blip xmlns:r="http://schemas.openxmlformats.org/officeDocument/2006/relationships" r:embed="rId2">
            <a:extLst>
              <a:ext uri="{28A0092B-C50C-407E-A947-70E740481C1C}">
                <a14:useLocalDpi xmlns:a14="http://schemas.microsoft.com/office/drawing/2010/main" val="0"/>
              </a:ext>
            </a:extLst>
          </a:blip>
          <a:srcRect/>
          <a:stretch>
            <a:fillRect t="-18000" b="-18000"/>
          </a:stretch>
        </a:blipFill>
      </dgm:spPr>
      <dgm:t>
        <a:bodyPr/>
        <a:lstStyle/>
        <a:p>
          <a:endParaRPr lang="zh-CN" altLang="en-US"/>
        </a:p>
      </dgm:t>
    </dgm:pt>
    <dgm:pt modelId="{B7C03FCF-27A4-4EC7-BE0C-1688CBE87240}" type="pres">
      <dgm:prSet presAssocID="{E5E9155C-94CB-4D53-99B9-E6154FF2F79E}" presName="text" presStyleLbl="node1" presStyleIdx="1" presStyleCnt="5">
        <dgm:presLayoutVars>
          <dgm:bulletEnabled val="1"/>
        </dgm:presLayoutVars>
      </dgm:prSet>
      <dgm:spPr/>
      <dgm:t>
        <a:bodyPr/>
        <a:lstStyle/>
        <a:p>
          <a:endParaRPr lang="zh-CN" altLang="en-US"/>
        </a:p>
      </dgm:t>
    </dgm:pt>
    <dgm:pt modelId="{2909084E-7610-43FC-A578-89CFE7D1DD79}" type="pres">
      <dgm:prSet presAssocID="{D719BB45-6CE7-4B15-8D84-2B385815AEA4}" presName="spacer" presStyleCnt="0"/>
      <dgm:spPr/>
      <dgm:t>
        <a:bodyPr/>
        <a:lstStyle/>
        <a:p>
          <a:endParaRPr lang="zh-CN" altLang="en-US"/>
        </a:p>
      </dgm:t>
    </dgm:pt>
    <dgm:pt modelId="{CEF24056-DBDE-4134-B735-DF3101D75AEA}" type="pres">
      <dgm:prSet presAssocID="{ED55BEF5-C099-411C-A2DF-3A7E9EC98DA3}" presName="comp" presStyleCnt="0"/>
      <dgm:spPr/>
      <dgm:t>
        <a:bodyPr/>
        <a:lstStyle/>
        <a:p>
          <a:endParaRPr lang="zh-CN" altLang="en-US"/>
        </a:p>
      </dgm:t>
    </dgm:pt>
    <dgm:pt modelId="{29F189E4-BAB8-4216-84FE-72C71621098D}" type="pres">
      <dgm:prSet presAssocID="{ED55BEF5-C099-411C-A2DF-3A7E9EC98DA3}" presName="box" presStyleLbl="node1" presStyleIdx="2" presStyleCnt="5"/>
      <dgm:spPr/>
      <dgm:t>
        <a:bodyPr/>
        <a:lstStyle/>
        <a:p>
          <a:endParaRPr lang="zh-CN" altLang="en-US"/>
        </a:p>
      </dgm:t>
    </dgm:pt>
    <dgm:pt modelId="{F4F62DB8-FEA4-4184-B4F7-FDBFC3038E18}" type="pres">
      <dgm:prSet presAssocID="{ED55BEF5-C099-411C-A2DF-3A7E9EC98DA3}" presName="img" presStyleLbl="fgImgPlace1" presStyleIdx="2" presStyleCnt="5" custLinFactY="-35283" custLinFactNeighborX="5191" custLinFactNeighborY="-100000"/>
      <dgm:spPr>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dgm:spPr>
      <dgm:t>
        <a:bodyPr/>
        <a:lstStyle/>
        <a:p>
          <a:endParaRPr lang="zh-CN" altLang="en-US"/>
        </a:p>
      </dgm:t>
    </dgm:pt>
    <dgm:pt modelId="{478AF8EF-C59B-4195-8E81-B4B971817691}" type="pres">
      <dgm:prSet presAssocID="{ED55BEF5-C099-411C-A2DF-3A7E9EC98DA3}" presName="text" presStyleLbl="node1" presStyleIdx="2" presStyleCnt="5">
        <dgm:presLayoutVars>
          <dgm:bulletEnabled val="1"/>
        </dgm:presLayoutVars>
      </dgm:prSet>
      <dgm:spPr/>
      <dgm:t>
        <a:bodyPr/>
        <a:lstStyle/>
        <a:p>
          <a:endParaRPr lang="zh-CN" altLang="en-US"/>
        </a:p>
      </dgm:t>
    </dgm:pt>
    <dgm:pt modelId="{428BD2F8-B1A9-4ACD-B62E-BF71309C531B}" type="pres">
      <dgm:prSet presAssocID="{4EBFC115-4C8E-476E-901F-634FBAA930F4}" presName="spacer" presStyleCnt="0"/>
      <dgm:spPr/>
      <dgm:t>
        <a:bodyPr/>
        <a:lstStyle/>
        <a:p>
          <a:endParaRPr lang="zh-CN" altLang="en-US"/>
        </a:p>
      </dgm:t>
    </dgm:pt>
    <dgm:pt modelId="{2BA4E19E-213D-4E72-9B85-B6264D624129}" type="pres">
      <dgm:prSet presAssocID="{AAC4FD89-2EA0-42E4-ADE7-93342BDD81A6}" presName="comp" presStyleCnt="0"/>
      <dgm:spPr/>
      <dgm:t>
        <a:bodyPr/>
        <a:lstStyle/>
        <a:p>
          <a:endParaRPr lang="zh-CN" altLang="en-US"/>
        </a:p>
      </dgm:t>
    </dgm:pt>
    <dgm:pt modelId="{715559D9-0615-4491-95ED-BFC00E378F14}" type="pres">
      <dgm:prSet presAssocID="{AAC4FD89-2EA0-42E4-ADE7-93342BDD81A6}" presName="box" presStyleLbl="node1" presStyleIdx="3" presStyleCnt="5" custLinFactY="49483" custLinFactNeighborX="1513" custLinFactNeighborY="100000"/>
      <dgm:spPr/>
      <dgm:t>
        <a:bodyPr/>
        <a:lstStyle/>
        <a:p>
          <a:endParaRPr lang="zh-CN" altLang="en-US"/>
        </a:p>
      </dgm:t>
    </dgm:pt>
    <dgm:pt modelId="{E786D365-31A6-42B8-B668-15B6E8AEC021}" type="pres">
      <dgm:prSet presAssocID="{AAC4FD89-2EA0-42E4-ADE7-93342BDD81A6}" presName="img" presStyleLbl="fgImgPlace1" presStyleIdx="3" presStyleCnt="5" custLinFactY="36299" custLinFactNeighborX="-2375" custLinFactNeighborY="100000"/>
      <dgm:spPr>
        <a:blipFill>
          <a:blip xmlns:r="http://schemas.openxmlformats.org/officeDocument/2006/relationships" r:embed="rId4">
            <a:extLst>
              <a:ext uri="{28A0092B-C50C-407E-A947-70E740481C1C}">
                <a14:useLocalDpi xmlns:a14="http://schemas.microsoft.com/office/drawing/2010/main" val="0"/>
              </a:ext>
            </a:extLst>
          </a:blip>
          <a:srcRect/>
          <a:stretch>
            <a:fillRect t="-37000" b="-37000"/>
          </a:stretch>
        </a:blipFill>
      </dgm:spPr>
      <dgm:t>
        <a:bodyPr/>
        <a:lstStyle/>
        <a:p>
          <a:endParaRPr lang="zh-CN" altLang="en-US"/>
        </a:p>
      </dgm:t>
    </dgm:pt>
    <dgm:pt modelId="{7316958A-6C81-4C75-B8F3-481F77B87BA4}" type="pres">
      <dgm:prSet presAssocID="{AAC4FD89-2EA0-42E4-ADE7-93342BDD81A6}" presName="text" presStyleLbl="node1" presStyleIdx="3" presStyleCnt="5">
        <dgm:presLayoutVars>
          <dgm:bulletEnabled val="1"/>
        </dgm:presLayoutVars>
      </dgm:prSet>
      <dgm:spPr/>
      <dgm:t>
        <a:bodyPr/>
        <a:lstStyle/>
        <a:p>
          <a:endParaRPr lang="zh-CN" altLang="en-US"/>
        </a:p>
      </dgm:t>
    </dgm:pt>
    <dgm:pt modelId="{A9EE8A9A-79AD-45E9-B4F2-22667C71CAAC}" type="pres">
      <dgm:prSet presAssocID="{F653A8CF-5F75-4D57-89FB-6B78F0463C06}" presName="spacer" presStyleCnt="0"/>
      <dgm:spPr/>
      <dgm:t>
        <a:bodyPr/>
        <a:lstStyle/>
        <a:p>
          <a:endParaRPr lang="zh-CN" altLang="en-US"/>
        </a:p>
      </dgm:t>
    </dgm:pt>
    <dgm:pt modelId="{BD25E9B6-A5C3-44EB-9B55-1DAEE0FCA7D1}" type="pres">
      <dgm:prSet presAssocID="{DDB766A9-A013-4016-BA8B-9FCE3FEAD028}" presName="comp" presStyleCnt="0"/>
      <dgm:spPr/>
      <dgm:t>
        <a:bodyPr/>
        <a:lstStyle/>
        <a:p>
          <a:endParaRPr lang="zh-CN" altLang="en-US"/>
        </a:p>
      </dgm:t>
    </dgm:pt>
    <dgm:pt modelId="{3BA88C49-B8A0-4263-A885-AFCF0C6460C3}" type="pres">
      <dgm:prSet presAssocID="{DDB766A9-A013-4016-BA8B-9FCE3FEAD028}" presName="box" presStyleLbl="node1" presStyleIdx="4" presStyleCnt="5" custLinFactY="-5123" custLinFactNeighborY="-100000"/>
      <dgm:spPr/>
      <dgm:t>
        <a:bodyPr/>
        <a:lstStyle/>
        <a:p>
          <a:endParaRPr lang="zh-CN" altLang="en-US"/>
        </a:p>
      </dgm:t>
    </dgm:pt>
    <dgm:pt modelId="{81C96B66-0491-41D9-B4B6-A06E1162DF14}" type="pres">
      <dgm:prSet presAssocID="{DDB766A9-A013-4016-BA8B-9FCE3FEAD028}" presName="img" presStyleLbl="fgImgPlace1" presStyleIdx="4" presStyleCnt="5" custLinFactY="-34390" custLinFactNeighborX="-2375" custLinFactNeighborY="-100000"/>
      <dgm:spPr>
        <a:blipFill>
          <a:blip xmlns:r="http://schemas.openxmlformats.org/officeDocument/2006/relationships" r:embed="rId5">
            <a:extLst>
              <a:ext uri="{28A0092B-C50C-407E-A947-70E740481C1C}">
                <a14:useLocalDpi xmlns:a14="http://schemas.microsoft.com/office/drawing/2010/main" val="0"/>
              </a:ext>
            </a:extLst>
          </a:blip>
          <a:srcRect/>
          <a:stretch>
            <a:fillRect t="-54000" b="-54000"/>
          </a:stretch>
        </a:blipFill>
      </dgm:spPr>
      <dgm:t>
        <a:bodyPr/>
        <a:lstStyle/>
        <a:p>
          <a:endParaRPr lang="zh-CN" altLang="en-US"/>
        </a:p>
      </dgm:t>
    </dgm:pt>
    <dgm:pt modelId="{76101FCF-7A9F-4C53-B5A3-7CA7CB55790C}" type="pres">
      <dgm:prSet presAssocID="{DDB766A9-A013-4016-BA8B-9FCE3FEAD028}" presName="text" presStyleLbl="node1" presStyleIdx="4" presStyleCnt="5">
        <dgm:presLayoutVars>
          <dgm:bulletEnabled val="1"/>
        </dgm:presLayoutVars>
      </dgm:prSet>
      <dgm:spPr/>
      <dgm:t>
        <a:bodyPr/>
        <a:lstStyle/>
        <a:p>
          <a:endParaRPr lang="zh-CN" altLang="en-US"/>
        </a:p>
      </dgm:t>
    </dgm:pt>
  </dgm:ptLst>
  <dgm:cxnLst>
    <dgm:cxn modelId="{65836CBC-57DC-40E5-8ADB-B3A9F3BE8662}" srcId="{8171124E-2450-47A2-A1C1-1E89AABA6902}" destId="{DDB766A9-A013-4016-BA8B-9FCE3FEAD028}" srcOrd="4" destOrd="0" parTransId="{C208354F-B5DA-4055-B828-F505E1111941}" sibTransId="{051E0F69-AE66-452D-8FF2-C9B841311BD0}"/>
    <dgm:cxn modelId="{89EDD158-AE8C-47F8-BC62-39235EBD1DD7}" type="presOf" srcId="{DDB766A9-A013-4016-BA8B-9FCE3FEAD028}" destId="{3BA88C49-B8A0-4263-A885-AFCF0C6460C3}" srcOrd="0" destOrd="0" presId="urn:microsoft.com/office/officeart/2005/8/layout/vList4"/>
    <dgm:cxn modelId="{8AA49929-A349-4F7A-B107-A27ABB9E688A}" type="presOf" srcId="{AAC4FD89-2EA0-42E4-ADE7-93342BDD81A6}" destId="{7316958A-6C81-4C75-B8F3-481F77B87BA4}" srcOrd="1" destOrd="0" presId="urn:microsoft.com/office/officeart/2005/8/layout/vList4"/>
    <dgm:cxn modelId="{3E8149B4-9EC1-4B19-B7AA-F1D5D51CF963}" type="presOf" srcId="{8171124E-2450-47A2-A1C1-1E89AABA6902}" destId="{00B63F86-6D42-4ECA-B9EC-4F0455E1EEE7}" srcOrd="0" destOrd="0" presId="urn:microsoft.com/office/officeart/2005/8/layout/vList4"/>
    <dgm:cxn modelId="{69326E9F-F3B7-4277-B65A-D488405F18AB}" type="presOf" srcId="{ED55BEF5-C099-411C-A2DF-3A7E9EC98DA3}" destId="{29F189E4-BAB8-4216-84FE-72C71621098D}" srcOrd="0" destOrd="0" presId="urn:microsoft.com/office/officeart/2005/8/layout/vList4"/>
    <dgm:cxn modelId="{2DF45E3F-78F0-4A64-A191-DBD53974993A}" type="presOf" srcId="{DC497902-7745-46D2-A6CB-4713E1C653EC}" destId="{589D5141-3AC7-48F9-8967-303B99F15A08}" srcOrd="1" destOrd="0" presId="urn:microsoft.com/office/officeart/2005/8/layout/vList4"/>
    <dgm:cxn modelId="{D3DA515D-7833-4795-A6F4-7E35E2D996F1}" srcId="{8171124E-2450-47A2-A1C1-1E89AABA6902}" destId="{ED55BEF5-C099-411C-A2DF-3A7E9EC98DA3}" srcOrd="2" destOrd="0" parTransId="{B76CD91A-BA68-4001-ABB7-462FEC92A447}" sibTransId="{4EBFC115-4C8E-476E-901F-634FBAA930F4}"/>
    <dgm:cxn modelId="{E9112385-8B76-439F-8DE5-B7B237017F33}" srcId="{8171124E-2450-47A2-A1C1-1E89AABA6902}" destId="{DC497902-7745-46D2-A6CB-4713E1C653EC}" srcOrd="0" destOrd="0" parTransId="{2B73470A-B5F5-457B-A1C6-1ACE4F1F19E5}" sibTransId="{8B09F10E-2BB7-4ACD-A6A0-E39FA2F2F6B6}"/>
    <dgm:cxn modelId="{A2268F15-18EC-4D33-A558-E3ED11F76D9B}" type="presOf" srcId="{ED55BEF5-C099-411C-A2DF-3A7E9EC98DA3}" destId="{478AF8EF-C59B-4195-8E81-B4B971817691}" srcOrd="1" destOrd="0" presId="urn:microsoft.com/office/officeart/2005/8/layout/vList4"/>
    <dgm:cxn modelId="{A64F96ED-0D54-4547-90CB-7DA572E82DE3}" type="presOf" srcId="{AAC4FD89-2EA0-42E4-ADE7-93342BDD81A6}" destId="{715559D9-0615-4491-95ED-BFC00E378F14}" srcOrd="0" destOrd="0" presId="urn:microsoft.com/office/officeart/2005/8/layout/vList4"/>
    <dgm:cxn modelId="{485E8377-4AE0-4CAE-B964-E6110AB90A39}" srcId="{8171124E-2450-47A2-A1C1-1E89AABA6902}" destId="{AAC4FD89-2EA0-42E4-ADE7-93342BDD81A6}" srcOrd="3" destOrd="0" parTransId="{77914393-F775-400D-85C2-B80E19B9067D}" sibTransId="{F653A8CF-5F75-4D57-89FB-6B78F0463C06}"/>
    <dgm:cxn modelId="{3A12D041-3D42-40C8-86D7-2C00730448BD}" type="presOf" srcId="{E5E9155C-94CB-4D53-99B9-E6154FF2F79E}" destId="{3971FB92-447D-4D1E-B25B-84BE9E894EBF}" srcOrd="0" destOrd="0" presId="urn:microsoft.com/office/officeart/2005/8/layout/vList4"/>
    <dgm:cxn modelId="{29F4FBDC-0316-46B5-B8C9-A4F028690DD9}" type="presOf" srcId="{E5E9155C-94CB-4D53-99B9-E6154FF2F79E}" destId="{B7C03FCF-27A4-4EC7-BE0C-1688CBE87240}" srcOrd="1" destOrd="0" presId="urn:microsoft.com/office/officeart/2005/8/layout/vList4"/>
    <dgm:cxn modelId="{F5FBA097-FB94-44AA-938D-8B1B2A3FD47E}" type="presOf" srcId="{DC497902-7745-46D2-A6CB-4713E1C653EC}" destId="{A4510066-E78A-43E7-BD9C-3E419195A6F3}" srcOrd="0" destOrd="0" presId="urn:microsoft.com/office/officeart/2005/8/layout/vList4"/>
    <dgm:cxn modelId="{19CB495F-91B6-43F5-A887-4AC684747DCC}" type="presOf" srcId="{DDB766A9-A013-4016-BA8B-9FCE3FEAD028}" destId="{76101FCF-7A9F-4C53-B5A3-7CA7CB55790C}" srcOrd="1" destOrd="0" presId="urn:microsoft.com/office/officeart/2005/8/layout/vList4"/>
    <dgm:cxn modelId="{489D710B-3D6F-4F75-A022-7550F35283BA}" srcId="{8171124E-2450-47A2-A1C1-1E89AABA6902}" destId="{E5E9155C-94CB-4D53-99B9-E6154FF2F79E}" srcOrd="1" destOrd="0" parTransId="{D2A0ED17-313C-48F6-B617-C5AFFD71F858}" sibTransId="{D719BB45-6CE7-4B15-8D84-2B385815AEA4}"/>
    <dgm:cxn modelId="{8080D71F-EBB8-4094-A1A2-24824DDCD14F}" type="presParOf" srcId="{00B63F86-6D42-4ECA-B9EC-4F0455E1EEE7}" destId="{29AB3BA3-5F1B-46C1-A6D4-6798D09CA846}" srcOrd="0" destOrd="0" presId="urn:microsoft.com/office/officeart/2005/8/layout/vList4"/>
    <dgm:cxn modelId="{326DEBAC-AF3B-432F-BB7F-269F4E79CD09}" type="presParOf" srcId="{29AB3BA3-5F1B-46C1-A6D4-6798D09CA846}" destId="{A4510066-E78A-43E7-BD9C-3E419195A6F3}" srcOrd="0" destOrd="0" presId="urn:microsoft.com/office/officeart/2005/8/layout/vList4"/>
    <dgm:cxn modelId="{84FEA0CD-E5A4-4144-A097-7FD38C891800}" type="presParOf" srcId="{29AB3BA3-5F1B-46C1-A6D4-6798D09CA846}" destId="{A8FD7593-9B1B-45CD-9FE4-C1D92A8353DC}" srcOrd="1" destOrd="0" presId="urn:microsoft.com/office/officeart/2005/8/layout/vList4"/>
    <dgm:cxn modelId="{C30EBB5F-9DAF-42E4-A3FA-9743313CBB10}" type="presParOf" srcId="{29AB3BA3-5F1B-46C1-A6D4-6798D09CA846}" destId="{589D5141-3AC7-48F9-8967-303B99F15A08}" srcOrd="2" destOrd="0" presId="urn:microsoft.com/office/officeart/2005/8/layout/vList4"/>
    <dgm:cxn modelId="{C7E6F976-2FCF-4897-AE3B-5EAEC2FA8F5F}" type="presParOf" srcId="{00B63F86-6D42-4ECA-B9EC-4F0455E1EEE7}" destId="{212030FC-244C-4914-9EC9-A4896ADC0A3B}" srcOrd="1" destOrd="0" presId="urn:microsoft.com/office/officeart/2005/8/layout/vList4"/>
    <dgm:cxn modelId="{4D20DDAD-767D-43B1-BEF8-0897B1A24CDA}" type="presParOf" srcId="{00B63F86-6D42-4ECA-B9EC-4F0455E1EEE7}" destId="{85BB35D8-C5DF-4DD3-8C42-6B463872E511}" srcOrd="2" destOrd="0" presId="urn:microsoft.com/office/officeart/2005/8/layout/vList4"/>
    <dgm:cxn modelId="{1D7899BB-5131-4F68-9C7E-040B8408F5A4}" type="presParOf" srcId="{85BB35D8-C5DF-4DD3-8C42-6B463872E511}" destId="{3971FB92-447D-4D1E-B25B-84BE9E894EBF}" srcOrd="0" destOrd="0" presId="urn:microsoft.com/office/officeart/2005/8/layout/vList4"/>
    <dgm:cxn modelId="{BD04F43D-868C-4DC8-98EA-46B108E54A81}" type="presParOf" srcId="{85BB35D8-C5DF-4DD3-8C42-6B463872E511}" destId="{A680650E-D48B-4267-9540-EB1B35D1F447}" srcOrd="1" destOrd="0" presId="urn:microsoft.com/office/officeart/2005/8/layout/vList4"/>
    <dgm:cxn modelId="{D7E63D2F-7F5B-4F31-9D40-3ED5A107F7E7}" type="presParOf" srcId="{85BB35D8-C5DF-4DD3-8C42-6B463872E511}" destId="{B7C03FCF-27A4-4EC7-BE0C-1688CBE87240}" srcOrd="2" destOrd="0" presId="urn:microsoft.com/office/officeart/2005/8/layout/vList4"/>
    <dgm:cxn modelId="{92229157-4365-4B8E-8CE8-DB1CBA8D5DEA}" type="presParOf" srcId="{00B63F86-6D42-4ECA-B9EC-4F0455E1EEE7}" destId="{2909084E-7610-43FC-A578-89CFE7D1DD79}" srcOrd="3" destOrd="0" presId="urn:microsoft.com/office/officeart/2005/8/layout/vList4"/>
    <dgm:cxn modelId="{AA48651E-0531-40EA-948D-067BC88E0288}" type="presParOf" srcId="{00B63F86-6D42-4ECA-B9EC-4F0455E1EEE7}" destId="{CEF24056-DBDE-4134-B735-DF3101D75AEA}" srcOrd="4" destOrd="0" presId="urn:microsoft.com/office/officeart/2005/8/layout/vList4"/>
    <dgm:cxn modelId="{FCD94A4B-6F21-4965-9A2B-0265EB442B8A}" type="presParOf" srcId="{CEF24056-DBDE-4134-B735-DF3101D75AEA}" destId="{29F189E4-BAB8-4216-84FE-72C71621098D}" srcOrd="0" destOrd="0" presId="urn:microsoft.com/office/officeart/2005/8/layout/vList4"/>
    <dgm:cxn modelId="{18727A15-BB8B-45D3-93A8-05322E016BA5}" type="presParOf" srcId="{CEF24056-DBDE-4134-B735-DF3101D75AEA}" destId="{F4F62DB8-FEA4-4184-B4F7-FDBFC3038E18}" srcOrd="1" destOrd="0" presId="urn:microsoft.com/office/officeart/2005/8/layout/vList4"/>
    <dgm:cxn modelId="{8F90EB03-C226-485C-B50B-F13AFF819839}" type="presParOf" srcId="{CEF24056-DBDE-4134-B735-DF3101D75AEA}" destId="{478AF8EF-C59B-4195-8E81-B4B971817691}" srcOrd="2" destOrd="0" presId="urn:microsoft.com/office/officeart/2005/8/layout/vList4"/>
    <dgm:cxn modelId="{D95A1B09-048C-4EEF-97C8-EDF56637254E}" type="presParOf" srcId="{00B63F86-6D42-4ECA-B9EC-4F0455E1EEE7}" destId="{428BD2F8-B1A9-4ACD-B62E-BF71309C531B}" srcOrd="5" destOrd="0" presId="urn:microsoft.com/office/officeart/2005/8/layout/vList4"/>
    <dgm:cxn modelId="{CBC8CAA6-7860-4468-B095-504A7A0053F8}" type="presParOf" srcId="{00B63F86-6D42-4ECA-B9EC-4F0455E1EEE7}" destId="{2BA4E19E-213D-4E72-9B85-B6264D624129}" srcOrd="6" destOrd="0" presId="urn:microsoft.com/office/officeart/2005/8/layout/vList4"/>
    <dgm:cxn modelId="{EC66FBD1-4E26-4454-A1BB-C280248216AC}" type="presParOf" srcId="{2BA4E19E-213D-4E72-9B85-B6264D624129}" destId="{715559D9-0615-4491-95ED-BFC00E378F14}" srcOrd="0" destOrd="0" presId="urn:microsoft.com/office/officeart/2005/8/layout/vList4"/>
    <dgm:cxn modelId="{07FF8471-3022-48BD-8814-B1BD534DD100}" type="presParOf" srcId="{2BA4E19E-213D-4E72-9B85-B6264D624129}" destId="{E786D365-31A6-42B8-B668-15B6E8AEC021}" srcOrd="1" destOrd="0" presId="urn:microsoft.com/office/officeart/2005/8/layout/vList4"/>
    <dgm:cxn modelId="{2E634FF6-6BD1-48C0-9B1F-063E2A24D002}" type="presParOf" srcId="{2BA4E19E-213D-4E72-9B85-B6264D624129}" destId="{7316958A-6C81-4C75-B8F3-481F77B87BA4}" srcOrd="2" destOrd="0" presId="urn:microsoft.com/office/officeart/2005/8/layout/vList4"/>
    <dgm:cxn modelId="{27BA0B24-4FBD-495F-A95B-AD41E965F0E8}" type="presParOf" srcId="{00B63F86-6D42-4ECA-B9EC-4F0455E1EEE7}" destId="{A9EE8A9A-79AD-45E9-B4F2-22667C71CAAC}" srcOrd="7" destOrd="0" presId="urn:microsoft.com/office/officeart/2005/8/layout/vList4"/>
    <dgm:cxn modelId="{F405138C-B4F9-41D2-9B08-4F0F26B4F26D}" type="presParOf" srcId="{00B63F86-6D42-4ECA-B9EC-4F0455E1EEE7}" destId="{BD25E9B6-A5C3-44EB-9B55-1DAEE0FCA7D1}" srcOrd="8" destOrd="0" presId="urn:microsoft.com/office/officeart/2005/8/layout/vList4"/>
    <dgm:cxn modelId="{A478323B-8335-4550-A469-4DEAED1F1D6B}" type="presParOf" srcId="{BD25E9B6-A5C3-44EB-9B55-1DAEE0FCA7D1}" destId="{3BA88C49-B8A0-4263-A885-AFCF0C6460C3}" srcOrd="0" destOrd="0" presId="urn:microsoft.com/office/officeart/2005/8/layout/vList4"/>
    <dgm:cxn modelId="{F16A6CF7-DDC3-4F58-A514-27233D6A743E}" type="presParOf" srcId="{BD25E9B6-A5C3-44EB-9B55-1DAEE0FCA7D1}" destId="{81C96B66-0491-41D9-B4B6-A06E1162DF14}" srcOrd="1" destOrd="0" presId="urn:microsoft.com/office/officeart/2005/8/layout/vList4"/>
    <dgm:cxn modelId="{F3494D21-78E7-4A2D-88A1-07763B856D32}" type="presParOf" srcId="{BD25E9B6-A5C3-44EB-9B55-1DAEE0FCA7D1}" destId="{76101FCF-7A9F-4C53-B5A3-7CA7CB55790C}" srcOrd="2" destOrd="0" presId="urn:microsoft.com/office/officeart/2005/8/layout/vList4"/>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395B81-C7B3-4841-B4BC-69EAB0B7B8DC}">
      <dsp:nvSpPr>
        <dsp:cNvPr id="0" name=""/>
        <dsp:cNvSpPr/>
      </dsp:nvSpPr>
      <dsp:spPr>
        <a:xfrm>
          <a:off x="1441" y="1744488"/>
          <a:ext cx="1951037" cy="975518"/>
        </a:xfrm>
        <a:prstGeom prst="roundRect">
          <a:avLst>
            <a:gd name="adj" fmla="val 10000"/>
          </a:avLst>
        </a:prstGeom>
        <a:solidFill>
          <a:schemeClr val="accent1">
            <a:shade val="6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人类疾病</a:t>
          </a:r>
          <a:endParaRPr lang="zh-CN" altLang="en-US" sz="2000" b="1" kern="1200" dirty="0">
            <a:latin typeface="Times New Roman" panose="02020603050405020304" pitchFamily="18" charset="0"/>
            <a:ea typeface="黑体" panose="02010609060101010101" pitchFamily="49" charset="-122"/>
          </a:endParaRPr>
        </a:p>
      </dsp:txBody>
      <dsp:txXfrm>
        <a:off x="30013" y="1773060"/>
        <a:ext cx="1893893" cy="918374"/>
      </dsp:txXfrm>
    </dsp:sp>
    <dsp:sp modelId="{84A12DF1-977A-4142-B50A-95BC9A00F1CB}">
      <dsp:nvSpPr>
        <dsp:cNvPr id="0" name=""/>
        <dsp:cNvSpPr/>
      </dsp:nvSpPr>
      <dsp:spPr>
        <a:xfrm rot="18289469">
          <a:off x="1659387" y="1651659"/>
          <a:ext cx="1366596" cy="39331"/>
        </a:xfrm>
        <a:custGeom>
          <a:avLst/>
          <a:gdLst/>
          <a:ahLst/>
          <a:cxnLst/>
          <a:rect l="0" t="0" r="0" b="0"/>
          <a:pathLst>
            <a:path>
              <a:moveTo>
                <a:pt x="0" y="19665"/>
              </a:moveTo>
              <a:lnTo>
                <a:pt x="1366596" y="19665"/>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2308521" y="1637159"/>
        <a:ext cx="68329" cy="68329"/>
      </dsp:txXfrm>
    </dsp:sp>
    <dsp:sp modelId="{BA927C35-A205-4458-BAE9-696A634F501B}">
      <dsp:nvSpPr>
        <dsp:cNvPr id="0" name=""/>
        <dsp:cNvSpPr/>
      </dsp:nvSpPr>
      <dsp:spPr>
        <a:xfrm>
          <a:off x="2732893" y="622642"/>
          <a:ext cx="1951037" cy="975518"/>
        </a:xfrm>
        <a:prstGeom prst="roundRect">
          <a:avLst>
            <a:gd name="adj" fmla="val 10000"/>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6350" cap="flat" cmpd="sng" algn="ctr">
          <a:solidFill>
            <a:schemeClr val="accent4"/>
          </a:solidFill>
          <a:prstDash val="solid"/>
          <a:miter lim="800000"/>
        </a:ln>
        <a:effectLst/>
      </dsp:spPr>
      <dsp:style>
        <a:lnRef idx="1">
          <a:schemeClr val="accent4"/>
        </a:lnRef>
        <a:fillRef idx="3">
          <a:schemeClr val="accent4"/>
        </a:fillRef>
        <a:effectRef idx="2">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环境因素</a:t>
          </a:r>
          <a:endParaRPr lang="zh-CN" altLang="en-US" sz="2000" b="1" kern="1200" dirty="0">
            <a:latin typeface="Times New Roman" panose="02020603050405020304" pitchFamily="18" charset="0"/>
            <a:ea typeface="黑体" panose="02010609060101010101" pitchFamily="49" charset="-122"/>
          </a:endParaRPr>
        </a:p>
      </dsp:txBody>
      <dsp:txXfrm>
        <a:off x="2761465" y="651214"/>
        <a:ext cx="1893893" cy="918374"/>
      </dsp:txXfrm>
    </dsp:sp>
    <dsp:sp modelId="{3F457510-3F36-4A3F-90B3-F2131D678709}">
      <dsp:nvSpPr>
        <dsp:cNvPr id="0" name=""/>
        <dsp:cNvSpPr/>
      </dsp:nvSpPr>
      <dsp:spPr>
        <a:xfrm>
          <a:off x="4683930" y="1090736"/>
          <a:ext cx="780414" cy="39331"/>
        </a:xfrm>
        <a:custGeom>
          <a:avLst/>
          <a:gdLst/>
          <a:ahLst/>
          <a:cxnLst/>
          <a:rect l="0" t="0" r="0" b="0"/>
          <a:pathLst>
            <a:path>
              <a:moveTo>
                <a:pt x="0" y="19665"/>
              </a:moveTo>
              <a:lnTo>
                <a:pt x="780414" y="19665"/>
              </a:lnTo>
            </a:path>
          </a:pathLst>
        </a:custGeom>
        <a:noFill/>
        <a:ln w="12700" cap="flat" cmpd="sng" algn="ctr">
          <a:solidFill>
            <a:schemeClr val="accent1">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5054627" y="1090891"/>
        <a:ext cx="39020" cy="39020"/>
      </dsp:txXfrm>
    </dsp:sp>
    <dsp:sp modelId="{87D3E425-79F9-401C-B650-FED400CA41A1}">
      <dsp:nvSpPr>
        <dsp:cNvPr id="0" name=""/>
        <dsp:cNvSpPr/>
      </dsp:nvSpPr>
      <dsp:spPr>
        <a:xfrm>
          <a:off x="5464345" y="622642"/>
          <a:ext cx="1951037" cy="975518"/>
        </a:xfrm>
        <a:prstGeom prst="roundRect">
          <a:avLst>
            <a:gd name="adj" fmla="val 10000"/>
          </a:avLst>
        </a:prstGeom>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6350" cap="flat" cmpd="sng" algn="ctr">
          <a:solidFill>
            <a:schemeClr val="accent4"/>
          </a:solidFill>
          <a:prstDash val="solid"/>
          <a:miter lim="800000"/>
        </a:ln>
        <a:effectLst/>
      </dsp:spPr>
      <dsp:style>
        <a:lnRef idx="1">
          <a:schemeClr val="accent4"/>
        </a:lnRef>
        <a:fillRef idx="3">
          <a:schemeClr val="accent4"/>
        </a:fillRef>
        <a:effectRef idx="2">
          <a:schemeClr val="accent4"/>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烧伤、摔伤、</a:t>
          </a:r>
          <a:r>
            <a:rPr lang="en-US" altLang="zh-CN" sz="2000" b="1" kern="1200" dirty="0" smtClean="0">
              <a:latin typeface="Times New Roman" panose="02020603050405020304" pitchFamily="18" charset="0"/>
              <a:ea typeface="黑体" panose="02010609060101010101" pitchFamily="49" charset="-122"/>
            </a:rPr>
            <a:t>SARS</a:t>
          </a:r>
          <a:r>
            <a:rPr lang="zh-CN" altLang="en-US" sz="2000" b="1" kern="1200" dirty="0" smtClean="0">
              <a:latin typeface="Times New Roman" panose="02020603050405020304" pitchFamily="18" charset="0"/>
              <a:ea typeface="黑体" panose="02010609060101010101" pitchFamily="49" charset="-122"/>
            </a:rPr>
            <a:t>、</a:t>
          </a:r>
          <a:r>
            <a:rPr lang="en-US" altLang="zh-CN" sz="2000" b="1" kern="1200" dirty="0" smtClean="0">
              <a:latin typeface="Times New Roman" panose="02020603050405020304" pitchFamily="18" charset="0"/>
              <a:ea typeface="黑体" panose="02010609060101010101" pitchFamily="49" charset="-122"/>
            </a:rPr>
            <a:t>AIDS</a:t>
          </a:r>
          <a:endParaRPr lang="zh-CN" altLang="en-US" sz="2000" b="1" kern="1200" dirty="0">
            <a:latin typeface="Times New Roman" panose="02020603050405020304" pitchFamily="18" charset="0"/>
            <a:ea typeface="黑体" panose="02010609060101010101" pitchFamily="49" charset="-122"/>
          </a:endParaRPr>
        </a:p>
      </dsp:txBody>
      <dsp:txXfrm>
        <a:off x="5492917" y="651214"/>
        <a:ext cx="1893893" cy="918374"/>
      </dsp:txXfrm>
    </dsp:sp>
    <dsp:sp modelId="{9EB8EEA0-20B0-4AB8-9537-6BED0B05C1CC}">
      <dsp:nvSpPr>
        <dsp:cNvPr id="0" name=""/>
        <dsp:cNvSpPr/>
      </dsp:nvSpPr>
      <dsp:spPr>
        <a:xfrm>
          <a:off x="1952478" y="2212582"/>
          <a:ext cx="780414" cy="39331"/>
        </a:xfrm>
        <a:custGeom>
          <a:avLst/>
          <a:gdLst/>
          <a:ahLst/>
          <a:cxnLst/>
          <a:rect l="0" t="0" r="0" b="0"/>
          <a:pathLst>
            <a:path>
              <a:moveTo>
                <a:pt x="0" y="19665"/>
              </a:moveTo>
              <a:lnTo>
                <a:pt x="780414" y="19665"/>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2323175" y="2212737"/>
        <a:ext cx="39020" cy="39020"/>
      </dsp:txXfrm>
    </dsp:sp>
    <dsp:sp modelId="{93E2C87B-2A87-4E02-A7EA-AE6CB340FBBD}">
      <dsp:nvSpPr>
        <dsp:cNvPr id="0" name=""/>
        <dsp:cNvSpPr/>
      </dsp:nvSpPr>
      <dsp:spPr>
        <a:xfrm>
          <a:off x="2732893" y="1744488"/>
          <a:ext cx="1951037" cy="975518"/>
        </a:xfrm>
        <a:prstGeom prst="roundRect">
          <a:avLst>
            <a:gd name="adj" fmla="val 10000"/>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遗传因素</a:t>
          </a:r>
          <a:endParaRPr lang="zh-CN" altLang="en-US" sz="2000" b="1" kern="1200" dirty="0">
            <a:latin typeface="Times New Roman" panose="02020603050405020304" pitchFamily="18" charset="0"/>
            <a:ea typeface="黑体" panose="02010609060101010101" pitchFamily="49" charset="-122"/>
          </a:endParaRPr>
        </a:p>
      </dsp:txBody>
      <dsp:txXfrm>
        <a:off x="2761465" y="1773060"/>
        <a:ext cx="1893893" cy="918374"/>
      </dsp:txXfrm>
    </dsp:sp>
    <dsp:sp modelId="{26E7F90E-1C8C-49A7-9C99-D8AA53579FF7}">
      <dsp:nvSpPr>
        <dsp:cNvPr id="0" name=""/>
        <dsp:cNvSpPr/>
      </dsp:nvSpPr>
      <dsp:spPr>
        <a:xfrm>
          <a:off x="4683930" y="2212582"/>
          <a:ext cx="780414" cy="39331"/>
        </a:xfrm>
        <a:custGeom>
          <a:avLst/>
          <a:gdLst/>
          <a:ahLst/>
          <a:cxnLst/>
          <a:rect l="0" t="0" r="0" b="0"/>
          <a:pathLst>
            <a:path>
              <a:moveTo>
                <a:pt x="0" y="19665"/>
              </a:moveTo>
              <a:lnTo>
                <a:pt x="780414" y="19665"/>
              </a:lnTo>
            </a:path>
          </a:pathLst>
        </a:custGeom>
        <a:noFill/>
        <a:ln w="12700" cap="flat" cmpd="sng" algn="ctr">
          <a:solidFill>
            <a:schemeClr val="accent1">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5054627" y="2212737"/>
        <a:ext cx="39020" cy="39020"/>
      </dsp:txXfrm>
    </dsp:sp>
    <dsp:sp modelId="{E1082322-3E8D-41E0-94ED-9C07BCA33B3D}">
      <dsp:nvSpPr>
        <dsp:cNvPr id="0" name=""/>
        <dsp:cNvSpPr/>
      </dsp:nvSpPr>
      <dsp:spPr>
        <a:xfrm>
          <a:off x="5464345" y="1744488"/>
          <a:ext cx="1951037" cy="975518"/>
        </a:xfrm>
        <a:prstGeom prst="roundRect">
          <a:avLst>
            <a:gd name="adj" fmla="val 10000"/>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多指、白化病、血友病、地中海贫血</a:t>
          </a:r>
          <a:r>
            <a:rPr lang="en-US" altLang="zh-CN" sz="2000" b="1" kern="1200" dirty="0" smtClean="0">
              <a:latin typeface="Times New Roman" panose="02020603050405020304" pitchFamily="18" charset="0"/>
              <a:ea typeface="黑体" panose="02010609060101010101" pitchFamily="49" charset="-122"/>
            </a:rPr>
            <a:t>……</a:t>
          </a:r>
          <a:endParaRPr lang="zh-CN" altLang="en-US" sz="2000" b="1" kern="1200" dirty="0">
            <a:latin typeface="Times New Roman" panose="02020603050405020304" pitchFamily="18" charset="0"/>
            <a:ea typeface="黑体" panose="02010609060101010101" pitchFamily="49" charset="-122"/>
          </a:endParaRPr>
        </a:p>
      </dsp:txBody>
      <dsp:txXfrm>
        <a:off x="5492917" y="1773060"/>
        <a:ext cx="1893893" cy="918374"/>
      </dsp:txXfrm>
    </dsp:sp>
    <dsp:sp modelId="{173EA596-905F-485D-B100-DF8B354F7B48}">
      <dsp:nvSpPr>
        <dsp:cNvPr id="0" name=""/>
        <dsp:cNvSpPr/>
      </dsp:nvSpPr>
      <dsp:spPr>
        <a:xfrm rot="3310531">
          <a:off x="1659387" y="2773505"/>
          <a:ext cx="1366596" cy="39331"/>
        </a:xfrm>
        <a:custGeom>
          <a:avLst/>
          <a:gdLst/>
          <a:ahLst/>
          <a:cxnLst/>
          <a:rect l="0" t="0" r="0" b="0"/>
          <a:pathLst>
            <a:path>
              <a:moveTo>
                <a:pt x="0" y="19665"/>
              </a:moveTo>
              <a:lnTo>
                <a:pt x="1366596" y="19665"/>
              </a:lnTo>
            </a:path>
          </a:pathLst>
        </a:custGeom>
        <a:noFill/>
        <a:ln w="12700" cap="flat" cmpd="sng" algn="ctr">
          <a:solidFill>
            <a:schemeClr val="accent1">
              <a:tint val="9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2308521" y="2759006"/>
        <a:ext cx="68329" cy="68329"/>
      </dsp:txXfrm>
    </dsp:sp>
    <dsp:sp modelId="{7461EA2D-F452-4013-9FD9-5CCDCCA97322}">
      <dsp:nvSpPr>
        <dsp:cNvPr id="0" name=""/>
        <dsp:cNvSpPr/>
      </dsp:nvSpPr>
      <dsp:spPr>
        <a:xfrm>
          <a:off x="2732893" y="2866335"/>
          <a:ext cx="1951037" cy="975518"/>
        </a:xfrm>
        <a:prstGeom prst="roundRect">
          <a:avLst>
            <a:gd name="adj" fmla="val 10000"/>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遗传因素和环境共同作用</a:t>
          </a:r>
          <a:endParaRPr lang="zh-CN" altLang="en-US" sz="2000" b="1" kern="1200" dirty="0">
            <a:latin typeface="Times New Roman" panose="02020603050405020304" pitchFamily="18" charset="0"/>
            <a:ea typeface="黑体" panose="02010609060101010101" pitchFamily="49" charset="-122"/>
          </a:endParaRPr>
        </a:p>
      </dsp:txBody>
      <dsp:txXfrm>
        <a:off x="2761465" y="2894907"/>
        <a:ext cx="1893893" cy="918374"/>
      </dsp:txXfrm>
    </dsp:sp>
    <dsp:sp modelId="{03E94D0D-C68B-4C8B-B429-CAA9BE909E7D}">
      <dsp:nvSpPr>
        <dsp:cNvPr id="0" name=""/>
        <dsp:cNvSpPr/>
      </dsp:nvSpPr>
      <dsp:spPr>
        <a:xfrm>
          <a:off x="4683930" y="3334428"/>
          <a:ext cx="780414" cy="39331"/>
        </a:xfrm>
        <a:custGeom>
          <a:avLst/>
          <a:gdLst/>
          <a:ahLst/>
          <a:cxnLst/>
          <a:rect l="0" t="0" r="0" b="0"/>
          <a:pathLst>
            <a:path>
              <a:moveTo>
                <a:pt x="0" y="19665"/>
              </a:moveTo>
              <a:lnTo>
                <a:pt x="780414" y="19665"/>
              </a:lnTo>
            </a:path>
          </a:pathLst>
        </a:custGeom>
        <a:noFill/>
        <a:ln w="12700" cap="flat" cmpd="sng" algn="ctr">
          <a:solidFill>
            <a:schemeClr val="accent1">
              <a:tint val="7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b="1" kern="1200">
            <a:latin typeface="Times New Roman" panose="02020603050405020304" pitchFamily="18" charset="0"/>
            <a:ea typeface="黑体" panose="02010609060101010101" pitchFamily="49" charset="-122"/>
          </a:endParaRPr>
        </a:p>
      </dsp:txBody>
      <dsp:txXfrm>
        <a:off x="5054627" y="3334583"/>
        <a:ext cx="39020" cy="39020"/>
      </dsp:txXfrm>
    </dsp:sp>
    <dsp:sp modelId="{68BFD138-00CE-4A5E-9D70-B82DCDDB8EBD}">
      <dsp:nvSpPr>
        <dsp:cNvPr id="0" name=""/>
        <dsp:cNvSpPr/>
      </dsp:nvSpPr>
      <dsp:spPr>
        <a:xfrm>
          <a:off x="5464345" y="2866335"/>
          <a:ext cx="1951037" cy="975518"/>
        </a:xfrm>
        <a:prstGeom prst="roundRect">
          <a:avLst>
            <a:gd name="adj" fmla="val 10000"/>
          </a:avLst>
        </a:prstGeom>
        <a:solidFill>
          <a:schemeClr val="accent1"/>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zh-CN" altLang="en-US" sz="2000" b="1" kern="1200" dirty="0" smtClean="0">
              <a:latin typeface="Times New Roman" panose="02020603050405020304" pitchFamily="18" charset="0"/>
              <a:ea typeface="黑体" panose="02010609060101010101" pitchFamily="49" charset="-122"/>
            </a:rPr>
            <a:t>唇裂、糖尿病、肿瘤</a:t>
          </a:r>
          <a:r>
            <a:rPr lang="en-US" altLang="zh-CN" sz="2000" b="1" kern="1200" dirty="0" smtClean="0">
              <a:latin typeface="Times New Roman" panose="02020603050405020304" pitchFamily="18" charset="0"/>
              <a:ea typeface="黑体" panose="02010609060101010101" pitchFamily="49" charset="-122"/>
            </a:rPr>
            <a:t>……</a:t>
          </a:r>
          <a:endParaRPr lang="zh-CN" altLang="en-US" sz="2000" b="1" kern="1200" dirty="0">
            <a:latin typeface="Times New Roman" panose="02020603050405020304" pitchFamily="18" charset="0"/>
            <a:ea typeface="黑体" panose="02010609060101010101" pitchFamily="49" charset="-122"/>
          </a:endParaRPr>
        </a:p>
      </dsp:txBody>
      <dsp:txXfrm>
        <a:off x="5492917" y="2894907"/>
        <a:ext cx="1893893" cy="9183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170D75D-7288-46A5-866E-ED2B7CDD09B2}">
      <dsp:nvSpPr>
        <dsp:cNvPr id="0" name=""/>
        <dsp:cNvSpPr/>
      </dsp:nvSpPr>
      <dsp:spPr>
        <a:xfrm>
          <a:off x="4041246" y="4380876"/>
          <a:ext cx="451702" cy="91440"/>
        </a:xfrm>
        <a:custGeom>
          <a:avLst/>
          <a:gdLst/>
          <a:ahLst/>
          <a:cxnLst/>
          <a:rect l="0" t="0" r="0" b="0"/>
          <a:pathLst>
            <a:path>
              <a:moveTo>
                <a:pt x="0" y="45720"/>
              </a:moveTo>
              <a:lnTo>
                <a:pt x="451702"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0117EB-4AAC-4149-B1BA-C2441C52D9E8}">
      <dsp:nvSpPr>
        <dsp:cNvPr id="0" name=""/>
        <dsp:cNvSpPr/>
      </dsp:nvSpPr>
      <dsp:spPr>
        <a:xfrm>
          <a:off x="1331031" y="2484276"/>
          <a:ext cx="451702" cy="1942320"/>
        </a:xfrm>
        <a:custGeom>
          <a:avLst/>
          <a:gdLst/>
          <a:ahLst/>
          <a:cxnLst/>
          <a:rect l="0" t="0" r="0" b="0"/>
          <a:pathLst>
            <a:path>
              <a:moveTo>
                <a:pt x="0" y="0"/>
              </a:moveTo>
              <a:lnTo>
                <a:pt x="225851" y="0"/>
              </a:lnTo>
              <a:lnTo>
                <a:pt x="225851" y="1942320"/>
              </a:lnTo>
              <a:lnTo>
                <a:pt x="451702" y="19423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215530-263A-4B8C-A0B6-6ED07503F4B0}">
      <dsp:nvSpPr>
        <dsp:cNvPr id="0" name=""/>
        <dsp:cNvSpPr/>
      </dsp:nvSpPr>
      <dsp:spPr>
        <a:xfrm>
          <a:off x="4041246" y="3409716"/>
          <a:ext cx="451702" cy="91440"/>
        </a:xfrm>
        <a:custGeom>
          <a:avLst/>
          <a:gdLst/>
          <a:ahLst/>
          <a:cxnLst/>
          <a:rect l="0" t="0" r="0" b="0"/>
          <a:pathLst>
            <a:path>
              <a:moveTo>
                <a:pt x="0" y="45720"/>
              </a:moveTo>
              <a:lnTo>
                <a:pt x="451702"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13EB79-D51C-4598-AE62-CA4F6BBFEF31}">
      <dsp:nvSpPr>
        <dsp:cNvPr id="0" name=""/>
        <dsp:cNvSpPr/>
      </dsp:nvSpPr>
      <dsp:spPr>
        <a:xfrm>
          <a:off x="1331031" y="2484276"/>
          <a:ext cx="451702" cy="971160"/>
        </a:xfrm>
        <a:custGeom>
          <a:avLst/>
          <a:gdLst/>
          <a:ahLst/>
          <a:cxnLst/>
          <a:rect l="0" t="0" r="0" b="0"/>
          <a:pathLst>
            <a:path>
              <a:moveTo>
                <a:pt x="0" y="0"/>
              </a:moveTo>
              <a:lnTo>
                <a:pt x="225851" y="0"/>
              </a:lnTo>
              <a:lnTo>
                <a:pt x="225851" y="971160"/>
              </a:lnTo>
              <a:lnTo>
                <a:pt x="451702" y="97116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FA5897-2995-4C95-B2E9-058F3A4E0365}">
      <dsp:nvSpPr>
        <dsp:cNvPr id="0" name=""/>
        <dsp:cNvSpPr/>
      </dsp:nvSpPr>
      <dsp:spPr>
        <a:xfrm>
          <a:off x="4041246" y="2438556"/>
          <a:ext cx="451702" cy="91440"/>
        </a:xfrm>
        <a:custGeom>
          <a:avLst/>
          <a:gdLst/>
          <a:ahLst/>
          <a:cxnLst/>
          <a:rect l="0" t="0" r="0" b="0"/>
          <a:pathLst>
            <a:path>
              <a:moveTo>
                <a:pt x="0" y="45720"/>
              </a:moveTo>
              <a:lnTo>
                <a:pt x="451702"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CA19FF-BA43-4FC9-98D7-6C2B67191C31}">
      <dsp:nvSpPr>
        <dsp:cNvPr id="0" name=""/>
        <dsp:cNvSpPr/>
      </dsp:nvSpPr>
      <dsp:spPr>
        <a:xfrm>
          <a:off x="1331031" y="2438556"/>
          <a:ext cx="451702" cy="91440"/>
        </a:xfrm>
        <a:custGeom>
          <a:avLst/>
          <a:gdLst/>
          <a:ahLst/>
          <a:cxnLst/>
          <a:rect l="0" t="0" r="0" b="0"/>
          <a:pathLst>
            <a:path>
              <a:moveTo>
                <a:pt x="0" y="45720"/>
              </a:moveTo>
              <a:lnTo>
                <a:pt x="451702" y="4572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1BD754E-668B-4183-B72D-5256372D64AC}">
      <dsp:nvSpPr>
        <dsp:cNvPr id="0" name=""/>
        <dsp:cNvSpPr/>
      </dsp:nvSpPr>
      <dsp:spPr>
        <a:xfrm>
          <a:off x="4041246" y="1467395"/>
          <a:ext cx="451702" cy="91440"/>
        </a:xfrm>
        <a:custGeom>
          <a:avLst/>
          <a:gdLst/>
          <a:ahLst/>
          <a:cxnLst/>
          <a:rect l="0" t="0" r="0" b="0"/>
          <a:pathLst>
            <a:path>
              <a:moveTo>
                <a:pt x="0" y="45720"/>
              </a:moveTo>
              <a:lnTo>
                <a:pt x="451702"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966300-DD8C-48F3-81B3-E6075F5DC134}">
      <dsp:nvSpPr>
        <dsp:cNvPr id="0" name=""/>
        <dsp:cNvSpPr/>
      </dsp:nvSpPr>
      <dsp:spPr>
        <a:xfrm>
          <a:off x="1331031" y="1513115"/>
          <a:ext cx="451702" cy="971160"/>
        </a:xfrm>
        <a:custGeom>
          <a:avLst/>
          <a:gdLst/>
          <a:ahLst/>
          <a:cxnLst/>
          <a:rect l="0" t="0" r="0" b="0"/>
          <a:pathLst>
            <a:path>
              <a:moveTo>
                <a:pt x="0" y="971160"/>
              </a:moveTo>
              <a:lnTo>
                <a:pt x="225851" y="971160"/>
              </a:lnTo>
              <a:lnTo>
                <a:pt x="225851" y="0"/>
              </a:lnTo>
              <a:lnTo>
                <a:pt x="451702"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A51EEE-1E6A-4F7A-A9BD-3367E6BE9E53}">
      <dsp:nvSpPr>
        <dsp:cNvPr id="0" name=""/>
        <dsp:cNvSpPr/>
      </dsp:nvSpPr>
      <dsp:spPr>
        <a:xfrm>
          <a:off x="4041246" y="496235"/>
          <a:ext cx="451702" cy="91440"/>
        </a:xfrm>
        <a:custGeom>
          <a:avLst/>
          <a:gdLst/>
          <a:ahLst/>
          <a:cxnLst/>
          <a:rect l="0" t="0" r="0" b="0"/>
          <a:pathLst>
            <a:path>
              <a:moveTo>
                <a:pt x="0" y="45720"/>
              </a:moveTo>
              <a:lnTo>
                <a:pt x="451702"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5D53E3F-74E5-4634-BC2C-A669731307CE}">
      <dsp:nvSpPr>
        <dsp:cNvPr id="0" name=""/>
        <dsp:cNvSpPr/>
      </dsp:nvSpPr>
      <dsp:spPr>
        <a:xfrm>
          <a:off x="1331031" y="541955"/>
          <a:ext cx="451702" cy="1942320"/>
        </a:xfrm>
        <a:custGeom>
          <a:avLst/>
          <a:gdLst/>
          <a:ahLst/>
          <a:cxnLst/>
          <a:rect l="0" t="0" r="0" b="0"/>
          <a:pathLst>
            <a:path>
              <a:moveTo>
                <a:pt x="0" y="1942320"/>
              </a:moveTo>
              <a:lnTo>
                <a:pt x="225851" y="1942320"/>
              </a:lnTo>
              <a:lnTo>
                <a:pt x="225851" y="0"/>
              </a:lnTo>
              <a:lnTo>
                <a:pt x="451702"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F10A52A-7439-41AC-87FF-86D0D42FC18B}">
      <dsp:nvSpPr>
        <dsp:cNvPr id="0" name=""/>
        <dsp:cNvSpPr/>
      </dsp:nvSpPr>
      <dsp:spPr>
        <a:xfrm>
          <a:off x="2890" y="1967844"/>
          <a:ext cx="1328140" cy="103286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smtClean="0">
              <a:latin typeface="Times New Roman" panose="02020603050405020304" pitchFamily="18" charset="0"/>
              <a:ea typeface="黑体" panose="02010609060101010101" pitchFamily="49" charset="-122"/>
            </a:rPr>
            <a:t>特点</a:t>
          </a:r>
          <a:endParaRPr lang="zh-CN" altLang="en-US" sz="2400" b="1" kern="1200" dirty="0">
            <a:latin typeface="Times New Roman" panose="02020603050405020304" pitchFamily="18" charset="0"/>
            <a:ea typeface="黑体" panose="02010609060101010101" pitchFamily="49" charset="-122"/>
          </a:endParaRPr>
        </a:p>
      </dsp:txBody>
      <dsp:txXfrm>
        <a:off x="2890" y="1967844"/>
        <a:ext cx="1328140" cy="1032863"/>
      </dsp:txXfrm>
    </dsp:sp>
    <dsp:sp modelId="{1689E70C-2289-4843-80EB-8C839552D08E}">
      <dsp:nvSpPr>
        <dsp:cNvPr id="0" name=""/>
        <dsp:cNvSpPr/>
      </dsp:nvSpPr>
      <dsp:spPr>
        <a:xfrm>
          <a:off x="1782734" y="197531"/>
          <a:ext cx="2258512" cy="688846"/>
        </a:xfrm>
        <a:prstGeom prst="rect">
          <a:avLst/>
        </a:prstGeom>
        <a:solidFill>
          <a:srgbClr val="380EAE"/>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Times New Roman" panose="02020603050405020304" pitchFamily="18" charset="0"/>
              <a:ea typeface="黑体" panose="02010609060101010101" pitchFamily="49" charset="-122"/>
            </a:rPr>
            <a:t>遗传性</a:t>
          </a:r>
          <a:endParaRPr lang="zh-CN" altLang="en-US" sz="2400" b="1" kern="1200" dirty="0">
            <a:latin typeface="Times New Roman" panose="02020603050405020304" pitchFamily="18" charset="0"/>
            <a:ea typeface="黑体" panose="02010609060101010101" pitchFamily="49" charset="-122"/>
          </a:endParaRPr>
        </a:p>
      </dsp:txBody>
      <dsp:txXfrm>
        <a:off x="1782734" y="197531"/>
        <a:ext cx="2258512" cy="688846"/>
      </dsp:txXfrm>
    </dsp:sp>
    <dsp:sp modelId="{EE1608F6-7EC1-492F-A02F-F86A667C158A}">
      <dsp:nvSpPr>
        <dsp:cNvPr id="0" name=""/>
        <dsp:cNvSpPr/>
      </dsp:nvSpPr>
      <dsp:spPr>
        <a:xfrm>
          <a:off x="4492949" y="197531"/>
          <a:ext cx="3790258" cy="68884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latin typeface="Times New Roman" panose="02020603050405020304" pitchFamily="18" charset="0"/>
              <a:ea typeface="黑体" panose="02010609060101010101" pitchFamily="49" charset="-122"/>
            </a:rPr>
            <a:t>通常是垂直传播方式</a:t>
          </a:r>
          <a:endParaRPr lang="zh-CN" altLang="en-US" sz="2200" kern="1200" dirty="0">
            <a:latin typeface="Times New Roman" panose="02020603050405020304" pitchFamily="18" charset="0"/>
            <a:ea typeface="黑体" panose="02010609060101010101" pitchFamily="49" charset="-122"/>
          </a:endParaRPr>
        </a:p>
      </dsp:txBody>
      <dsp:txXfrm>
        <a:off x="4492949" y="197531"/>
        <a:ext cx="3790258" cy="688846"/>
      </dsp:txXfrm>
    </dsp:sp>
    <dsp:sp modelId="{E42AFC18-E40C-447B-946B-9B549F147D60}">
      <dsp:nvSpPr>
        <dsp:cNvPr id="0" name=""/>
        <dsp:cNvSpPr/>
      </dsp:nvSpPr>
      <dsp:spPr>
        <a:xfrm>
          <a:off x="1782734" y="1168692"/>
          <a:ext cx="2258512" cy="688846"/>
        </a:xfrm>
        <a:prstGeom prst="rect">
          <a:avLst/>
        </a:prstGeom>
        <a:solidFill>
          <a:srgbClr val="380EAE"/>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smtClean="0">
              <a:latin typeface="Times New Roman" panose="02020603050405020304" pitchFamily="18" charset="0"/>
              <a:ea typeface="黑体" panose="02010609060101010101" pitchFamily="49" charset="-122"/>
            </a:rPr>
            <a:t>可预测性</a:t>
          </a:r>
          <a:endParaRPr lang="zh-CN" altLang="en-US" sz="2400" b="1" kern="1200" dirty="0">
            <a:latin typeface="Times New Roman" panose="02020603050405020304" pitchFamily="18" charset="0"/>
            <a:ea typeface="黑体" panose="02010609060101010101" pitchFamily="49" charset="-122"/>
          </a:endParaRPr>
        </a:p>
      </dsp:txBody>
      <dsp:txXfrm>
        <a:off x="1782734" y="1168692"/>
        <a:ext cx="2258512" cy="688846"/>
      </dsp:txXfrm>
    </dsp:sp>
    <dsp:sp modelId="{BBB4E0E3-11BB-4C00-A037-F586F7FC80F5}">
      <dsp:nvSpPr>
        <dsp:cNvPr id="0" name=""/>
        <dsp:cNvSpPr/>
      </dsp:nvSpPr>
      <dsp:spPr>
        <a:xfrm>
          <a:off x="4492949" y="1168692"/>
          <a:ext cx="3790258" cy="68884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latin typeface="Times New Roman" panose="02020603050405020304" pitchFamily="18" charset="0"/>
              <a:ea typeface="黑体" panose="02010609060101010101" pitchFamily="49" charset="-122"/>
            </a:rPr>
            <a:t>特定数量关系</a:t>
          </a:r>
          <a:endParaRPr lang="zh-CN" altLang="en-US" sz="2200" kern="1200" dirty="0">
            <a:latin typeface="Times New Roman" panose="02020603050405020304" pitchFamily="18" charset="0"/>
            <a:ea typeface="黑体" panose="02010609060101010101" pitchFamily="49" charset="-122"/>
          </a:endParaRPr>
        </a:p>
      </dsp:txBody>
      <dsp:txXfrm>
        <a:off x="4492949" y="1168692"/>
        <a:ext cx="3790258" cy="688846"/>
      </dsp:txXfrm>
    </dsp:sp>
    <dsp:sp modelId="{82103478-24A0-445A-9177-F3361D272DC2}">
      <dsp:nvSpPr>
        <dsp:cNvPr id="0" name=""/>
        <dsp:cNvSpPr/>
      </dsp:nvSpPr>
      <dsp:spPr>
        <a:xfrm>
          <a:off x="1782734" y="2139852"/>
          <a:ext cx="2258512" cy="688846"/>
        </a:xfrm>
        <a:prstGeom prst="rect">
          <a:avLst/>
        </a:prstGeom>
        <a:solidFill>
          <a:srgbClr val="380EAE"/>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Times New Roman" panose="02020603050405020304" pitchFamily="18" charset="0"/>
              <a:ea typeface="黑体" panose="02010609060101010101" pitchFamily="49" charset="-122"/>
            </a:rPr>
            <a:t>先天性</a:t>
          </a:r>
          <a:endParaRPr lang="zh-CN" altLang="en-US" sz="2400" b="1" kern="1200" dirty="0">
            <a:latin typeface="Times New Roman" panose="02020603050405020304" pitchFamily="18" charset="0"/>
            <a:ea typeface="黑体" panose="02010609060101010101" pitchFamily="49" charset="-122"/>
          </a:endParaRPr>
        </a:p>
      </dsp:txBody>
      <dsp:txXfrm>
        <a:off x="1782734" y="2139852"/>
        <a:ext cx="2258512" cy="688846"/>
      </dsp:txXfrm>
    </dsp:sp>
    <dsp:sp modelId="{BB0BC26C-9DF4-4C08-A93D-91079FC5C314}">
      <dsp:nvSpPr>
        <dsp:cNvPr id="0" name=""/>
        <dsp:cNvSpPr/>
      </dsp:nvSpPr>
      <dsp:spPr>
        <a:xfrm>
          <a:off x="4492949" y="2139852"/>
          <a:ext cx="3790258" cy="68884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latin typeface="Times New Roman" panose="02020603050405020304" pitchFamily="18" charset="0"/>
              <a:ea typeface="黑体" panose="02010609060101010101" pitchFamily="49" charset="-122"/>
            </a:rPr>
            <a:t>并非可获得的疾病</a:t>
          </a:r>
          <a:endParaRPr lang="zh-CN" altLang="en-US" sz="2200" kern="1200" dirty="0">
            <a:latin typeface="Times New Roman" panose="02020603050405020304" pitchFamily="18" charset="0"/>
            <a:ea typeface="黑体" panose="02010609060101010101" pitchFamily="49" charset="-122"/>
          </a:endParaRPr>
        </a:p>
      </dsp:txBody>
      <dsp:txXfrm>
        <a:off x="4492949" y="2139852"/>
        <a:ext cx="3790258" cy="688846"/>
      </dsp:txXfrm>
    </dsp:sp>
    <dsp:sp modelId="{52F866C4-8CC2-4B5C-A5B6-0710870F20D9}">
      <dsp:nvSpPr>
        <dsp:cNvPr id="0" name=""/>
        <dsp:cNvSpPr/>
      </dsp:nvSpPr>
      <dsp:spPr>
        <a:xfrm>
          <a:off x="1782734" y="3111013"/>
          <a:ext cx="2258512" cy="688846"/>
        </a:xfrm>
        <a:prstGeom prst="rect">
          <a:avLst/>
        </a:prstGeom>
        <a:solidFill>
          <a:srgbClr val="380EAE"/>
        </a:solidFill>
        <a:ln w="19050" cap="flat" cmpd="sng" algn="ctr">
          <a:solidFill>
            <a:schemeClr val="lt1"/>
          </a:solid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zh-CN" altLang="en-US" sz="2400" b="1" kern="1200" smtClean="0">
              <a:latin typeface="Times New Roman" panose="02020603050405020304" pitchFamily="18" charset="0"/>
              <a:ea typeface="黑体" panose="02010609060101010101" pitchFamily="49" charset="-122"/>
            </a:rPr>
            <a:t>家族性</a:t>
          </a:r>
          <a:endParaRPr lang="zh-CN" altLang="en-US" sz="2400" b="1" kern="1200" dirty="0">
            <a:latin typeface="Times New Roman" panose="02020603050405020304" pitchFamily="18" charset="0"/>
            <a:ea typeface="黑体" panose="02010609060101010101" pitchFamily="49" charset="-122"/>
          </a:endParaRPr>
        </a:p>
      </dsp:txBody>
      <dsp:txXfrm>
        <a:off x="1782734" y="3111013"/>
        <a:ext cx="2258512" cy="688846"/>
      </dsp:txXfrm>
    </dsp:sp>
    <dsp:sp modelId="{2871CE31-DADC-464C-BF0D-9C03D49E935E}">
      <dsp:nvSpPr>
        <dsp:cNvPr id="0" name=""/>
        <dsp:cNvSpPr/>
      </dsp:nvSpPr>
      <dsp:spPr>
        <a:xfrm>
          <a:off x="4492949" y="3111013"/>
          <a:ext cx="3790258" cy="68884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latin typeface="Times New Roman" panose="02020603050405020304" pitchFamily="18" charset="0"/>
              <a:ea typeface="黑体" panose="02010609060101010101" pitchFamily="49" charset="-122"/>
            </a:rPr>
            <a:t>通常具有家族聚集性</a:t>
          </a:r>
          <a:endParaRPr lang="zh-CN" altLang="en-US" sz="2200" kern="1200" dirty="0">
            <a:latin typeface="Times New Roman" panose="02020603050405020304" pitchFamily="18" charset="0"/>
            <a:ea typeface="黑体" panose="02010609060101010101" pitchFamily="49" charset="-122"/>
          </a:endParaRPr>
        </a:p>
      </dsp:txBody>
      <dsp:txXfrm>
        <a:off x="4492949" y="3111013"/>
        <a:ext cx="3790258" cy="688846"/>
      </dsp:txXfrm>
    </dsp:sp>
    <dsp:sp modelId="{E4097C05-0C4E-4862-B7D4-47EDAC992040}">
      <dsp:nvSpPr>
        <dsp:cNvPr id="0" name=""/>
        <dsp:cNvSpPr/>
      </dsp:nvSpPr>
      <dsp:spPr>
        <a:xfrm>
          <a:off x="1782734" y="4082173"/>
          <a:ext cx="2258512" cy="688846"/>
        </a:xfrm>
        <a:prstGeom prst="rect">
          <a:avLst/>
        </a:prstGeom>
        <a:solidFill>
          <a:srgbClr val="0070C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smtClean="0">
              <a:latin typeface="Times New Roman" panose="02020603050405020304" pitchFamily="18" charset="0"/>
              <a:ea typeface="黑体" panose="02010609060101010101" pitchFamily="49" charset="-122"/>
            </a:rPr>
            <a:t>传染性</a:t>
          </a:r>
          <a:endParaRPr lang="zh-CN" altLang="en-US" sz="2200" kern="1200" dirty="0">
            <a:latin typeface="Times New Roman" panose="02020603050405020304" pitchFamily="18" charset="0"/>
            <a:ea typeface="黑体" panose="02010609060101010101" pitchFamily="49" charset="-122"/>
          </a:endParaRPr>
        </a:p>
      </dsp:txBody>
      <dsp:txXfrm>
        <a:off x="1782734" y="4082173"/>
        <a:ext cx="2258512" cy="688846"/>
      </dsp:txXfrm>
    </dsp:sp>
    <dsp:sp modelId="{5D1BAC1E-CA95-45E2-9275-49165442D7E0}">
      <dsp:nvSpPr>
        <dsp:cNvPr id="0" name=""/>
        <dsp:cNvSpPr/>
      </dsp:nvSpPr>
      <dsp:spPr>
        <a:xfrm>
          <a:off x="4492949" y="4082173"/>
          <a:ext cx="3857087" cy="688846"/>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13970" tIns="13970" rIns="13970" bIns="13970" numCol="1" spcCol="1270" anchor="ctr" anchorCtr="0">
          <a:noAutofit/>
        </a:bodyPr>
        <a:lstStyle/>
        <a:p>
          <a:pPr lvl="0" algn="ctr" defTabSz="977900">
            <a:lnSpc>
              <a:spcPct val="90000"/>
            </a:lnSpc>
            <a:spcBef>
              <a:spcPct val="0"/>
            </a:spcBef>
            <a:spcAft>
              <a:spcPct val="35000"/>
            </a:spcAft>
          </a:pPr>
          <a:r>
            <a:rPr lang="zh-CN" altLang="en-US" sz="2200" kern="1200" dirty="0" smtClean="0">
              <a:latin typeface="Times New Roman" panose="02020603050405020304" pitchFamily="18" charset="0"/>
              <a:ea typeface="黑体" panose="02010609060101010101" pitchFamily="49" charset="-122"/>
            </a:rPr>
            <a:t>一般不具有传染性，不常见</a:t>
          </a:r>
          <a:endParaRPr lang="zh-CN" altLang="en-US" sz="2200" kern="1200" dirty="0">
            <a:latin typeface="Times New Roman" panose="02020603050405020304" pitchFamily="18" charset="0"/>
            <a:ea typeface="黑体" panose="02010609060101010101" pitchFamily="49" charset="-122"/>
          </a:endParaRPr>
        </a:p>
      </dsp:txBody>
      <dsp:txXfrm>
        <a:off x="4492949" y="4082173"/>
        <a:ext cx="3857087" cy="6888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510066-E78A-43E7-BD9C-3E419195A6F3}">
      <dsp:nvSpPr>
        <dsp:cNvPr id="0" name=""/>
        <dsp:cNvSpPr/>
      </dsp:nvSpPr>
      <dsp:spPr>
        <a:xfrm>
          <a:off x="0" y="927994"/>
          <a:ext cx="4759079" cy="812867"/>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CN" altLang="en-US" sz="2200" b="1" kern="1200" dirty="0" smtClean="0">
              <a:latin typeface="Times New Roman" panose="02020603050405020304" pitchFamily="18" charset="0"/>
              <a:ea typeface="黑体" panose="02010609060101010101" pitchFamily="49" charset="-122"/>
            </a:rPr>
            <a:t> 多基因</a:t>
          </a:r>
          <a:r>
            <a:rPr lang="en-US" altLang="zh-CN" sz="2200" b="1" kern="1200" dirty="0" smtClean="0">
              <a:latin typeface="Times New Roman" panose="02020603050405020304" pitchFamily="18" charset="0"/>
              <a:ea typeface="黑体" panose="02010609060101010101" pitchFamily="49" charset="-122"/>
            </a:rPr>
            <a:t>/</a:t>
          </a:r>
          <a:r>
            <a:rPr lang="zh-CN" altLang="en-US" sz="2200" b="1" kern="1200" dirty="0" smtClean="0">
              <a:latin typeface="Times New Roman" panose="02020603050405020304" pitchFamily="18" charset="0"/>
              <a:ea typeface="黑体" panose="02010609060101010101" pitchFamily="49" charset="-122"/>
            </a:rPr>
            <a:t>多因子遗传病</a:t>
          </a:r>
          <a:endParaRPr lang="zh-CN" altLang="en-US" sz="2200" b="1" kern="1200" dirty="0">
            <a:latin typeface="Times New Roman" panose="02020603050405020304" pitchFamily="18" charset="0"/>
            <a:ea typeface="黑体" panose="02010609060101010101" pitchFamily="49" charset="-122"/>
          </a:endParaRPr>
        </a:p>
      </dsp:txBody>
      <dsp:txXfrm>
        <a:off x="1033102" y="927994"/>
        <a:ext cx="3725976" cy="812867"/>
      </dsp:txXfrm>
    </dsp:sp>
    <dsp:sp modelId="{A8FD7593-9B1B-45CD-9FE4-C1D92A8353DC}">
      <dsp:nvSpPr>
        <dsp:cNvPr id="0" name=""/>
        <dsp:cNvSpPr/>
      </dsp:nvSpPr>
      <dsp:spPr>
        <a:xfrm>
          <a:off x="58681" y="1855978"/>
          <a:ext cx="951815" cy="650294"/>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t="-22000" b="-22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71FB92-447D-4D1E-B25B-84BE9E894EBF}">
      <dsp:nvSpPr>
        <dsp:cNvPr id="0" name=""/>
        <dsp:cNvSpPr/>
      </dsp:nvSpPr>
      <dsp:spPr>
        <a:xfrm>
          <a:off x="0" y="72011"/>
          <a:ext cx="4759079" cy="812867"/>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CN" altLang="en-US" sz="2200" b="1" kern="1200" dirty="0" smtClean="0">
              <a:latin typeface="Times New Roman" panose="02020603050405020304" pitchFamily="18" charset="0"/>
              <a:ea typeface="黑体" panose="02010609060101010101" pitchFamily="49" charset="-122"/>
            </a:rPr>
            <a:t> 单基因遗传病</a:t>
          </a:r>
          <a:endParaRPr lang="zh-CN" altLang="en-US" sz="2200" b="1" kern="1200" dirty="0">
            <a:latin typeface="Times New Roman" panose="02020603050405020304" pitchFamily="18" charset="0"/>
            <a:ea typeface="黑体" panose="02010609060101010101" pitchFamily="49" charset="-122"/>
          </a:endParaRPr>
        </a:p>
      </dsp:txBody>
      <dsp:txXfrm>
        <a:off x="1033102" y="72011"/>
        <a:ext cx="3725976" cy="812867"/>
      </dsp:txXfrm>
    </dsp:sp>
    <dsp:sp modelId="{A680650E-D48B-4267-9540-EB1B35D1F447}">
      <dsp:nvSpPr>
        <dsp:cNvPr id="0" name=""/>
        <dsp:cNvSpPr/>
      </dsp:nvSpPr>
      <dsp:spPr>
        <a:xfrm>
          <a:off x="130686" y="185600"/>
          <a:ext cx="951815" cy="650294"/>
        </a:xfrm>
        <a:prstGeom prst="roundRect">
          <a:avLst>
            <a:gd name="adj" fmla="val 10000"/>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8000" b="-18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9F189E4-BAB8-4216-84FE-72C71621098D}">
      <dsp:nvSpPr>
        <dsp:cNvPr id="0" name=""/>
        <dsp:cNvSpPr/>
      </dsp:nvSpPr>
      <dsp:spPr>
        <a:xfrm>
          <a:off x="0" y="1788308"/>
          <a:ext cx="4759079" cy="812867"/>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pPr>
          <a:endParaRPr lang="en-US" altLang="zh-CN" sz="2200" b="1" kern="1200" dirty="0" smtClean="0">
            <a:latin typeface="Times New Roman" panose="02020603050405020304" pitchFamily="18" charset="0"/>
            <a:ea typeface="黑体" panose="02010609060101010101" pitchFamily="49" charset="-122"/>
          </a:endParaRPr>
        </a:p>
        <a:p>
          <a:pPr marL="0" marR="0" lvl="0" indent="0" algn="l" defTabSz="914400" eaLnBrk="1" fontAlgn="auto" latinLnBrk="0" hangingPunct="1">
            <a:lnSpc>
              <a:spcPct val="100000"/>
            </a:lnSpc>
            <a:spcBef>
              <a:spcPct val="0"/>
            </a:spcBef>
            <a:spcAft>
              <a:spcPts val="0"/>
            </a:spcAft>
            <a:buClrTx/>
            <a:buSzTx/>
            <a:buFontTx/>
            <a:buNone/>
          </a:pPr>
          <a:r>
            <a:rPr lang="zh-CN" altLang="en-US" sz="2200" b="1" kern="1200" dirty="0" smtClean="0">
              <a:latin typeface="Times New Roman" panose="02020603050405020304" pitchFamily="18" charset="0"/>
              <a:ea typeface="黑体" panose="02010609060101010101" pitchFamily="49" charset="-122"/>
            </a:rPr>
            <a:t>染色体遗传病</a:t>
          </a:r>
        </a:p>
        <a:p>
          <a:pPr lvl="0" algn="l" defTabSz="977900">
            <a:lnSpc>
              <a:spcPct val="90000"/>
            </a:lnSpc>
            <a:spcBef>
              <a:spcPct val="0"/>
            </a:spcBef>
            <a:spcAft>
              <a:spcPct val="35000"/>
            </a:spcAft>
          </a:pPr>
          <a:endParaRPr lang="zh-CN" altLang="en-US" sz="2200" b="1" kern="1200" dirty="0">
            <a:latin typeface="Times New Roman" panose="02020603050405020304" pitchFamily="18" charset="0"/>
            <a:ea typeface="黑体" panose="02010609060101010101" pitchFamily="49" charset="-122"/>
          </a:endParaRPr>
        </a:p>
      </dsp:txBody>
      <dsp:txXfrm>
        <a:off x="1033102" y="1788308"/>
        <a:ext cx="3725976" cy="812867"/>
      </dsp:txXfrm>
    </dsp:sp>
    <dsp:sp modelId="{F4F62DB8-FEA4-4184-B4F7-FDBFC3038E18}">
      <dsp:nvSpPr>
        <dsp:cNvPr id="0" name=""/>
        <dsp:cNvSpPr/>
      </dsp:nvSpPr>
      <dsp:spPr>
        <a:xfrm>
          <a:off x="130695" y="989858"/>
          <a:ext cx="951815" cy="650294"/>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715559D9-0615-4491-95ED-BFC00E378F14}">
      <dsp:nvSpPr>
        <dsp:cNvPr id="0" name=""/>
        <dsp:cNvSpPr/>
      </dsp:nvSpPr>
      <dsp:spPr>
        <a:xfrm>
          <a:off x="0" y="3579620"/>
          <a:ext cx="4759079" cy="812867"/>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CN" altLang="en-US" sz="2200" b="1" kern="1200" dirty="0" smtClean="0">
              <a:latin typeface="Times New Roman" panose="02020603050405020304" pitchFamily="18" charset="0"/>
              <a:ea typeface="黑体" panose="02010609060101010101" pitchFamily="49" charset="-122"/>
            </a:rPr>
            <a:t>体细胞遗传病</a:t>
          </a:r>
          <a:endParaRPr lang="zh-CN" altLang="en-US" sz="2200" b="1" kern="1200" dirty="0">
            <a:latin typeface="Times New Roman" panose="02020603050405020304" pitchFamily="18" charset="0"/>
            <a:ea typeface="黑体" panose="02010609060101010101" pitchFamily="49" charset="-122"/>
          </a:endParaRPr>
        </a:p>
      </dsp:txBody>
      <dsp:txXfrm>
        <a:off x="1033102" y="3579620"/>
        <a:ext cx="3725976" cy="812867"/>
      </dsp:txXfrm>
    </dsp:sp>
    <dsp:sp modelId="{E786D365-31A6-42B8-B668-15B6E8AEC021}">
      <dsp:nvSpPr>
        <dsp:cNvPr id="0" name=""/>
        <dsp:cNvSpPr/>
      </dsp:nvSpPr>
      <dsp:spPr>
        <a:xfrm>
          <a:off x="58681" y="3650094"/>
          <a:ext cx="951815" cy="650294"/>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t="-37000" b="-37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BA88C49-B8A0-4263-A885-AFCF0C6460C3}">
      <dsp:nvSpPr>
        <dsp:cNvPr id="0" name=""/>
        <dsp:cNvSpPr/>
      </dsp:nvSpPr>
      <dsp:spPr>
        <a:xfrm>
          <a:off x="0" y="2722106"/>
          <a:ext cx="4759079" cy="812867"/>
        </a:xfrm>
        <a:prstGeom prst="roundRect">
          <a:avLst>
            <a:gd name="adj" fmla="val 10000"/>
          </a:avLst>
        </a:pr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zh-CN" altLang="en-US" sz="2200" b="1" kern="1200" dirty="0" smtClean="0">
              <a:latin typeface="Times New Roman" panose="02020603050405020304" pitchFamily="18" charset="0"/>
              <a:ea typeface="黑体" panose="02010609060101010101" pitchFamily="49" charset="-122"/>
            </a:rPr>
            <a:t>线粒体遗传病</a:t>
          </a:r>
          <a:endParaRPr lang="zh-CN" altLang="en-US" sz="2200" b="1" kern="1200" dirty="0">
            <a:latin typeface="Times New Roman" panose="02020603050405020304" pitchFamily="18" charset="0"/>
            <a:ea typeface="黑体" panose="02010609060101010101" pitchFamily="49" charset="-122"/>
          </a:endParaRPr>
        </a:p>
      </dsp:txBody>
      <dsp:txXfrm>
        <a:off x="1033102" y="2722106"/>
        <a:ext cx="3725976" cy="812867"/>
      </dsp:txXfrm>
    </dsp:sp>
    <dsp:sp modelId="{81C96B66-0491-41D9-B4B6-A06E1162DF14}">
      <dsp:nvSpPr>
        <dsp:cNvPr id="0" name=""/>
        <dsp:cNvSpPr/>
      </dsp:nvSpPr>
      <dsp:spPr>
        <a:xfrm>
          <a:off x="58681" y="2783974"/>
          <a:ext cx="951815" cy="650294"/>
        </a:xfrm>
        <a:prstGeom prst="roundRect">
          <a:avLst>
            <a:gd name="adj" fmla="val 10000"/>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t="-54000" b="-54000"/>
          </a:stretch>
        </a:blip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ierarchy2#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1">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linDir" val="fromL"/>
                      <dgm:param type="chAlign" val="t"/>
                    </dgm:alg>
                  </dgm:if>
                  <dgm:else name="Name31">
                    <dgm:alg type="hierChild">
                      <dgm:param type="linDir" val="fromR"/>
                      <dgm:param type="chAlign" val="t"/>
                    </dgm:alg>
                  </dgm:else>
                </dgm:choose>
              </dgm:if>
              <dgm:if name="Name32" func="var" arg="hierBranch" op="equ" val="r">
                <dgm:choose name="Name33">
                  <dgm:if name="Name34" func="var" arg="dir" op="equ" val="norm">
                    <dgm:alg type="hierChild">
                      <dgm:param type="linDir" val="fromL"/>
                      <dgm:param type="chAlign" val="b"/>
                    </dgm:alg>
                  </dgm:if>
                  <dgm:else name="Name35">
                    <dgm:alg type="hierChild">
                      <dgm:param type="linDir" val="fromR"/>
                      <dgm:param type="chAlign" val="b"/>
                    </dgm:alg>
                  </dgm:else>
                </dgm:choose>
              </dgm:if>
              <dgm:if name="Name36" func="var" arg="hierBranch" op="equ" val="hang">
                <dgm:choose name="Name37">
                  <dgm:if name="Name38" func="var" arg="dir" op="equ" val="norm">
                    <dgm:alg type="hierChild">
                      <dgm:param type="linDir" val="fromT"/>
                      <dgm:param type="chAlign" val="l"/>
                      <dgm:param type="secLinDir" val="fromL"/>
                      <dgm:param type="secChAlign" val="t"/>
                    </dgm:alg>
                  </dgm:if>
                  <dgm:else name="Name39">
                    <dgm:alg type="hierChild">
                      <dgm:param type="linDir" val="fromT"/>
                      <dgm:param type="chAlign" val="r"/>
                      <dgm:param type="secLinDir" val="fromR"/>
                      <dgm:param type="secChAlign" val="t"/>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dim" val="1D"/>
                            <dgm:param type="endSty" val="noArr"/>
                            <dgm:param type="connRout" val="bend"/>
                            <dgm:param type="begPts" val="midR"/>
                            <dgm:param type="endPts" val="bCtr tCtr"/>
                          </dgm:alg>
                        </dgm:if>
                        <dgm:else name="Name50">
                          <dgm:alg type="conn">
                            <dgm:param type="dim" val="1D"/>
                            <dgm:param type="endSty" val="noArr"/>
                            <dgm:param type="connRout" val="bend"/>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dim" val="1D"/>
                            <dgm:param type="endSty" val="noArr"/>
                            <dgm:param type="connRout" val="bend"/>
                            <dgm:param type="begPts" val="midR"/>
                            <dgm:param type="endPts" val="tCtr"/>
                          </dgm:alg>
                        </dgm:if>
                        <dgm:else name="Name55">
                          <dgm:alg type="conn">
                            <dgm:param type="dim" val="1D"/>
                            <dgm:param type="endSty" val="noArr"/>
                            <dgm:param type="connRout" val="bend"/>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dim" val="1D"/>
                            <dgm:param type="endSty" val="noArr"/>
                            <dgm:param type="connRout" val="bend"/>
                            <dgm:param type="begPts" val="midR"/>
                            <dgm:param type="endPts" val="bCtr"/>
                          </dgm:alg>
                        </dgm:if>
                        <dgm:else name="Name60">
                          <dgm:alg type="conn">
                            <dgm:param type="dim" val="1D"/>
                            <dgm:param type="endSty" val="noArr"/>
                            <dgm:param type="connRout" val="bend"/>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dim" val="1D"/>
                            <dgm:param type="endSty" val="noArr"/>
                            <dgm:param type="connRout" val="bend"/>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dim" val="1D"/>
                            <dgm:param type="endSty" val="noArr"/>
                            <dgm:param type="connRout" val="bend"/>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linDir" val="fromL"/>
                            <dgm:param type="chAlign" val="t"/>
                          </dgm:alg>
                        </dgm:if>
                        <dgm:else name="Name93">
                          <dgm:alg type="hierChild">
                            <dgm:param type="linDir" val="fromR"/>
                            <dgm:param type="chAlign" val="t"/>
                          </dgm:alg>
                        </dgm:else>
                      </dgm:choose>
                    </dgm:if>
                    <dgm:if name="Name94" func="var" arg="hierBranch" op="equ" val="r">
                      <dgm:choose name="Name95">
                        <dgm:if name="Name96" func="var" arg="dir" op="equ" val="norm">
                          <dgm:alg type="hierChild">
                            <dgm:param type="linDir" val="fromL"/>
                            <dgm:param type="chAlign" val="b"/>
                          </dgm:alg>
                        </dgm:if>
                        <dgm:else name="Name97">
                          <dgm:alg type="hierChild">
                            <dgm:param type="linDir" val="fromR"/>
                            <dgm:param type="chAlign" val="b"/>
                          </dgm:alg>
                        </dgm:else>
                      </dgm:choose>
                    </dgm:if>
                    <dgm:if name="Name98" func="var" arg="hierBranch" op="equ" val="hang">
                      <dgm:choose name="Name99">
                        <dgm:if name="Name100" func="var" arg="dir" op="equ" val="norm">
                          <dgm:alg type="hierChild">
                            <dgm:param type="linDir" val="fromT"/>
                            <dgm:param type="chAlign" val="l"/>
                            <dgm:param type="secLinDir" val="fromL"/>
                            <dgm:param type="secChAlign" val="t"/>
                          </dgm:alg>
                        </dgm:if>
                        <dgm:else name="Name101">
                          <dgm:alg type="hierChild">
                            <dgm:param type="linDir" val="fromT"/>
                            <dgm:param type="chAlign" val="r"/>
                            <dgm:param type="secLinDir" val="fromR"/>
                            <dgm:param type="secChAlign" val="t"/>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linDir" val="fromT"/>
                        <dgm:param type="chAlign" val="l"/>
                        <dgm:param type="secLinDir" val="fromL"/>
                        <dgm:param type="secChAlign" val="t"/>
                      </dgm:alg>
                    </dgm:if>
                    <dgm:else name="Name109">
                      <dgm:alg type="hierChild">
                        <dgm:param type="linDir" val="fromT"/>
                        <dgm:param type="chAlign" val="r"/>
                        <dgm:param type="secLinDir" val="fromR"/>
                        <dgm:param type="secChAlign" val="t"/>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linDir" val="fromT"/>
                  <dgm:param type="chAlign" val="l"/>
                  <dgm:param type="secLinDir" val="fromL"/>
                  <dgm:param type="secChAlign" val="t"/>
                </dgm:alg>
              </dgm:if>
              <dgm:else name="Name113">
                <dgm:alg type="hierChild">
                  <dgm:param type="linDir" val="fromT"/>
                  <dgm:param type="chAlign" val="r"/>
                  <dgm:param type="secLinDir" val="fromR"/>
                  <dgm:param type="secChAlign" val="t"/>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dim" val="1D"/>
                        <dgm:param type="endSty" val="noArr"/>
                        <dgm:param type="connRout" val="bend"/>
                        <dgm:param type="begPts" val="midR"/>
                        <dgm:param type="endPts" val="bCtr tCtr"/>
                      </dgm:alg>
                    </dgm:if>
                    <dgm:else name="Name118">
                      <dgm:alg type="conn">
                        <dgm:param type="dim" val="1D"/>
                        <dgm:param type="endSty" val="noArr"/>
                        <dgm:param type="connRout" val="bend"/>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linDir" val="fromL"/>
                            <dgm:param type="chAlign" val="t"/>
                          </dgm:alg>
                        </dgm:if>
                        <dgm:else name="Name145">
                          <dgm:alg type="hierChild">
                            <dgm:param type="linDir" val="fromR"/>
                            <dgm:param type="chAlign" val="t"/>
                          </dgm:alg>
                        </dgm:else>
                      </dgm:choose>
                    </dgm:if>
                    <dgm:if name="Name146" func="var" arg="hierBranch" op="equ" val="r">
                      <dgm:choose name="Name147">
                        <dgm:if name="Name148" func="var" arg="dir" op="equ" val="norm">
                          <dgm:alg type="hierChild">
                            <dgm:param type="linDir" val="fromL"/>
                            <dgm:param type="chAlign" val="b"/>
                          </dgm:alg>
                        </dgm:if>
                        <dgm:else name="Name149">
                          <dgm:alg type="hierChild">
                            <dgm:param type="linDir" val="fromR"/>
                            <dgm:param type="chAlign" val="b"/>
                          </dgm:alg>
                        </dgm:else>
                      </dgm:choose>
                    </dgm:if>
                    <dgm:if name="Name150" func="var" arg="hierBranch" op="equ" val="hang">
                      <dgm:choose name="Name151">
                        <dgm:if name="Name152" func="var" arg="dir" op="equ" val="norm">
                          <dgm:alg type="hierChild">
                            <dgm:param type="linDir" val="fromT"/>
                            <dgm:param type="chAlign" val="l"/>
                            <dgm:param type="secLinDir" val="fromL"/>
                            <dgm:param type="secChAlign" val="t"/>
                          </dgm:alg>
                        </dgm:if>
                        <dgm:else name="Name153">
                          <dgm:alg type="hierChild">
                            <dgm:param type="linDir" val="fromT"/>
                            <dgm:param type="chAlign" val="r"/>
                            <dgm:param type="secLinDir" val="fromR"/>
                            <dgm:param type="secChAlign" val="t"/>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linDir" val="fromT"/>
                        <dgm:param type="chAlign" val="l"/>
                        <dgm:param type="secLinDir" val="fromL"/>
                        <dgm:param type="secChAlign" val="t"/>
                      </dgm:alg>
                    </dgm:if>
                    <dgm:else name="Name161">
                      <dgm:alg type="hierChild">
                        <dgm:param type="linDir" val="fromT"/>
                        <dgm:param type="chAlign" val="r"/>
                        <dgm:param type="secLinDir" val="fromR"/>
                        <dgm:param type="secChAlign" val="t"/>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2">
  <dgm:title val=""/>
  <dgm:desc val=""/>
  <dgm:catLst>
    <dgm:cat type="simple" pri="102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1">
        <a:scrgbClr r="0" g="0" b="0"/>
      </a:effectRef>
      <a:fontRef idx="minor">
        <a:schemeClr val="lt1"/>
      </a:fontRef>
    </dgm:style>
  </dgm:styleLbl>
  <dgm:styleLbl name="asst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hp">
    <dgm:scene3d>
      <a:camera prst="orthographicFront"/>
      <a:lightRig rig="threePt" dir="t"/>
    </dgm:scene3d>
    <dgm:txPr/>
    <dgm:style>
      <a:lnRef idx="3">
        <a:scrgbClr r="0" g="0" b="0"/>
      </a:lnRef>
      <a:fillRef idx="1">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0">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txPr/>
    <dgm:style>
      <a:lnRef idx="3">
        <a:scrgbClr r="0" g="0" b="0"/>
      </a:lnRef>
      <a:fillRef idx="1">
        <a:scrgbClr r="0" g="0" b="0"/>
      </a:fillRef>
      <a:effectRef idx="1">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1">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3">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5179484" y="0"/>
            <a:ext cx="3962400" cy="344091"/>
          </a:xfrm>
          <a:prstGeom prst="rect">
            <a:avLst/>
          </a:prstGeom>
        </p:spPr>
        <p:txBody>
          <a:bodyPr vert="horz" lIns="91440" tIns="45720" rIns="91440" bIns="45720" rtlCol="0"/>
          <a:lstStyle>
            <a:lvl1pPr algn="r">
              <a:defRPr sz="1200"/>
            </a:lvl1pPr>
          </a:lstStyle>
          <a:p>
            <a:fld id="{743CA4E2-EBA3-414A-AEE6-86539AA78009}" type="datetimeFigureOut">
              <a:rPr lang="zh-CN" altLang="en-US" smtClean="0"/>
            </a:fld>
            <a:endParaRPr lang="zh-CN" altLang="en-US"/>
          </a:p>
        </p:txBody>
      </p:sp>
      <p:sp>
        <p:nvSpPr>
          <p:cNvPr id="4" name="页脚占位符 3"/>
          <p:cNvSpPr>
            <a:spLocks noGrp="1"/>
          </p:cNvSpPr>
          <p:nvPr>
            <p:ph type="ftr" sz="quarter" idx="2"/>
          </p:nvPr>
        </p:nvSpPr>
        <p:spPr>
          <a:xfrm>
            <a:off x="0" y="6513910"/>
            <a:ext cx="3962400" cy="34409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5179484" y="6513910"/>
            <a:ext cx="3962400" cy="344090"/>
          </a:xfrm>
          <a:prstGeom prst="rect">
            <a:avLst/>
          </a:prstGeom>
        </p:spPr>
        <p:txBody>
          <a:bodyPr vert="horz" lIns="91440" tIns="45720" rIns="91440" bIns="45720" rtlCol="0" anchor="b"/>
          <a:lstStyle>
            <a:lvl1pPr algn="r">
              <a:defRPr sz="1200"/>
            </a:lvl1pPr>
          </a:lstStyle>
          <a:p>
            <a:fld id="{3E845ED4-19A2-4918-9272-FFE6FA2054D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p:cSld name="标题幻灯片">
    <p:spTree>
      <p:nvGrpSpPr>
        <p:cNvPr id="1" name=""/>
        <p:cNvGrpSpPr/>
        <p:nvPr/>
      </p:nvGrpSpPr>
      <p:grpSpPr>
        <a:xfrm>
          <a:off x="0" y="0"/>
          <a:ext cx="0" cy="0"/>
          <a:chOff x="0" y="0"/>
          <a:chExt cx="0" cy="0"/>
        </a:xfrm>
      </p:grpSpPr>
      <p:grpSp>
        <p:nvGrpSpPr>
          <p:cNvPr id="4" name="组合 12"/>
          <p:cNvGrpSpPr/>
          <p:nvPr/>
        </p:nvGrpSpPr>
        <p:grpSpPr bwMode="auto">
          <a:xfrm>
            <a:off x="211138" y="242888"/>
            <a:ext cx="8747125" cy="6380162"/>
            <a:chOff x="281032" y="243070"/>
            <a:chExt cx="11664041" cy="6380197"/>
          </a:xfrm>
        </p:grpSpPr>
        <p:sp>
          <p:nvSpPr>
            <p:cNvPr id="5" name="任意多边形 4"/>
            <p:cNvSpPr/>
            <p:nvPr/>
          </p:nvSpPr>
          <p:spPr>
            <a:xfrm>
              <a:off x="281032" y="243070"/>
              <a:ext cx="9125894" cy="5889657"/>
            </a:xfrm>
            <a:custGeom>
              <a:avLst/>
              <a:gdLst>
                <a:gd name="connsiteX0" fmla="*/ 0 w 9125961"/>
                <a:gd name="connsiteY0" fmla="*/ 0 h 5890171"/>
                <a:gd name="connsiteX1" fmla="*/ 9125961 w 9125961"/>
                <a:gd name="connsiteY1" fmla="*/ 0 h 5890171"/>
                <a:gd name="connsiteX2" fmla="*/ 3055475 w 9125961"/>
                <a:gd name="connsiteY2" fmla="*/ 5890171 h 5890171"/>
                <a:gd name="connsiteX3" fmla="*/ 0 w 9125961"/>
                <a:gd name="connsiteY3" fmla="*/ 2834696 h 5890171"/>
              </a:gdLst>
              <a:ahLst/>
              <a:cxnLst>
                <a:cxn ang="0">
                  <a:pos x="connsiteX0" y="connsiteY0"/>
                </a:cxn>
                <a:cxn ang="0">
                  <a:pos x="connsiteX1" y="connsiteY1"/>
                </a:cxn>
                <a:cxn ang="0">
                  <a:pos x="connsiteX2" y="connsiteY2"/>
                </a:cxn>
                <a:cxn ang="0">
                  <a:pos x="connsiteX3" y="connsiteY3"/>
                </a:cxn>
              </a:cxnLst>
              <a:rect l="l" t="t" r="r" b="b"/>
              <a:pathLst>
                <a:path w="9125961" h="5890171">
                  <a:moveTo>
                    <a:pt x="0" y="0"/>
                  </a:moveTo>
                  <a:lnTo>
                    <a:pt x="9125961" y="0"/>
                  </a:lnTo>
                  <a:lnTo>
                    <a:pt x="3055475" y="5890171"/>
                  </a:lnTo>
                  <a:lnTo>
                    <a:pt x="0" y="2834696"/>
                  </a:lnTo>
                  <a:close/>
                </a:path>
              </a:pathLst>
            </a:custGeom>
            <a:solidFill>
              <a:srgbClr val="E0E1E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6" name="任意多边形 5"/>
            <p:cNvSpPr/>
            <p:nvPr/>
          </p:nvSpPr>
          <p:spPr>
            <a:xfrm flipH="1" flipV="1">
              <a:off x="3335698" y="243070"/>
              <a:ext cx="8609375" cy="6380197"/>
            </a:xfrm>
            <a:custGeom>
              <a:avLst/>
              <a:gdLst>
                <a:gd name="connsiteX0" fmla="*/ 2550447 w 8608682"/>
                <a:gd name="connsiteY0" fmla="*/ 6380197 h 6380197"/>
                <a:gd name="connsiteX1" fmla="*/ 0 w 8608682"/>
                <a:gd name="connsiteY1" fmla="*/ 6380197 h 6380197"/>
                <a:gd name="connsiteX2" fmla="*/ 0 w 8608682"/>
                <a:gd name="connsiteY2" fmla="*/ 0 h 6380197"/>
                <a:gd name="connsiteX3" fmla="*/ 8106769 w 8608682"/>
                <a:gd name="connsiteY3" fmla="*/ 0 h 6380197"/>
                <a:gd name="connsiteX4" fmla="*/ 8608682 w 8608682"/>
                <a:gd name="connsiteY4" fmla="*/ 501914 h 6380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08682" h="6380197">
                  <a:moveTo>
                    <a:pt x="2550447" y="6380197"/>
                  </a:moveTo>
                  <a:lnTo>
                    <a:pt x="0" y="6380197"/>
                  </a:lnTo>
                  <a:lnTo>
                    <a:pt x="0" y="0"/>
                  </a:lnTo>
                  <a:lnTo>
                    <a:pt x="8106769" y="0"/>
                  </a:lnTo>
                  <a:lnTo>
                    <a:pt x="8608682" y="501914"/>
                  </a:lnTo>
                  <a:close/>
                </a:path>
              </a:pathLst>
            </a:custGeom>
            <a:solidFill>
              <a:srgbClr val="EBEBE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sp>
        <p:nvSpPr>
          <p:cNvPr id="8" name="直角三角形 7"/>
          <p:cNvSpPr/>
          <p:nvPr/>
        </p:nvSpPr>
        <p:spPr>
          <a:xfrm>
            <a:off x="0" y="3133725"/>
            <a:ext cx="2795588" cy="3727450"/>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9" name="任意多边形 8"/>
          <p:cNvSpPr/>
          <p:nvPr/>
        </p:nvSpPr>
        <p:spPr>
          <a:xfrm>
            <a:off x="211138" y="3073400"/>
            <a:ext cx="2654300" cy="3538538"/>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cxnSp>
        <p:nvCxnSpPr>
          <p:cNvPr id="10" name="直接连接符 9"/>
          <p:cNvCxnSpPr/>
          <p:nvPr/>
        </p:nvCxnSpPr>
        <p:spPr>
          <a:xfrm>
            <a:off x="2501900" y="3287713"/>
            <a:ext cx="58801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45088" y="3916363"/>
            <a:ext cx="324326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2" name="直角三角形 11"/>
          <p:cNvSpPr/>
          <p:nvPr/>
        </p:nvSpPr>
        <p:spPr>
          <a:xfrm rot="18914386">
            <a:off x="7191375" y="-652463"/>
            <a:ext cx="1296988" cy="1296988"/>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任意多边形 12"/>
          <p:cNvSpPr/>
          <p:nvPr/>
        </p:nvSpPr>
        <p:spPr>
          <a:xfrm rot="18914386">
            <a:off x="7454900" y="146050"/>
            <a:ext cx="769938" cy="769938"/>
          </a:xfrm>
          <a:custGeom>
            <a:avLst/>
            <a:gdLst>
              <a:gd name="connsiteX0" fmla="*/ 0 w 1296133"/>
              <a:gd name="connsiteY0" fmla="*/ 0 h 1296133"/>
              <a:gd name="connsiteX1" fmla="*/ 63602 w 1296133"/>
              <a:gd name="connsiteY1" fmla="*/ 63602 h 1296133"/>
              <a:gd name="connsiteX2" fmla="*/ 63602 w 1296133"/>
              <a:gd name="connsiteY2" fmla="*/ 1231995 h 1296133"/>
              <a:gd name="connsiteX3" fmla="*/ 1231995 w 1296133"/>
              <a:gd name="connsiteY3" fmla="*/ 1231995 h 1296133"/>
              <a:gd name="connsiteX4" fmla="*/ 1296133 w 1296133"/>
              <a:gd name="connsiteY4" fmla="*/ 1296133 h 1296133"/>
              <a:gd name="connsiteX5" fmla="*/ 0 w 1296133"/>
              <a:gd name="connsiteY5" fmla="*/ 1296133 h 1296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6133" h="1296133">
                <a:moveTo>
                  <a:pt x="0" y="0"/>
                </a:moveTo>
                <a:lnTo>
                  <a:pt x="63602" y="63602"/>
                </a:lnTo>
                <a:lnTo>
                  <a:pt x="63602" y="1231995"/>
                </a:lnTo>
                <a:lnTo>
                  <a:pt x="1231995" y="1231995"/>
                </a:lnTo>
                <a:lnTo>
                  <a:pt x="1296133" y="1296133"/>
                </a:lnTo>
                <a:lnTo>
                  <a:pt x="0" y="1296133"/>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KSO_CT2"/>
          <p:cNvSpPr>
            <a:spLocks noGrp="1"/>
          </p:cNvSpPr>
          <p:nvPr>
            <p:ph type="subTitle" idx="1"/>
          </p:nvPr>
        </p:nvSpPr>
        <p:spPr>
          <a:xfrm>
            <a:off x="5144447" y="3399365"/>
            <a:ext cx="3235388" cy="411460"/>
          </a:xfrm>
          <a:noFill/>
        </p:spPr>
        <p:txBody>
          <a:bodyPr>
            <a:noAutofit/>
          </a:bodyPr>
          <a:lstStyle>
            <a:lvl1pPr marL="0" indent="0" algn="r">
              <a:buNone/>
              <a:defRPr sz="2000" b="0">
                <a:solidFill>
                  <a:schemeClr val="tx1">
                    <a:lumMod val="50000"/>
                  </a:schemeClr>
                </a:solidFill>
                <a:effectLst/>
                <a:latin typeface="+mn-ea"/>
                <a:ea typeface="+mn-ea"/>
              </a:defRPr>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zh-CN" altLang="en-US" smtClean="0"/>
              <a:t>单击此处编辑母版副标题样式</a:t>
            </a:r>
            <a:endParaRPr lang="zh-CN" altLang="en-US" dirty="0" smtClean="0"/>
          </a:p>
        </p:txBody>
      </p:sp>
      <p:sp>
        <p:nvSpPr>
          <p:cNvPr id="7" name="KSO_CT1"/>
          <p:cNvSpPr>
            <a:spLocks noGrp="1"/>
          </p:cNvSpPr>
          <p:nvPr>
            <p:ph type="title"/>
          </p:nvPr>
        </p:nvSpPr>
        <p:spPr>
          <a:xfrm>
            <a:off x="2502294" y="2324100"/>
            <a:ext cx="5877541" cy="966758"/>
          </a:xfrm>
        </p:spPr>
        <p:txBody>
          <a:bodyPr anchor="b">
            <a:noAutofit/>
          </a:bodyPr>
          <a:lstStyle>
            <a:lvl1pPr algn="r">
              <a:lnSpc>
                <a:spcPct val="100000"/>
              </a:lnSpc>
              <a:defRPr sz="3200" b="1" kern="1000" baseline="0">
                <a:solidFill>
                  <a:schemeClr val="accent1"/>
                </a:solidFill>
                <a:effectLst/>
                <a:latin typeface="+mj-ea"/>
                <a:ea typeface="+mj-ea"/>
              </a:defRPr>
            </a:lvl1pPr>
          </a:lstStyle>
          <a:p>
            <a:r>
              <a:rPr lang="zh-CN" altLang="en-US" smtClean="0"/>
              <a:t>单击此处编辑母版标题样式</a:t>
            </a:r>
            <a:endParaRPr lang="zh-CN" altLang="en-US" dirty="0"/>
          </a:p>
        </p:txBody>
      </p:sp>
      <p:sp>
        <p:nvSpPr>
          <p:cNvPr id="14" name="KSO_FD"/>
          <p:cNvSpPr>
            <a:spLocks noGrp="1"/>
          </p:cNvSpPr>
          <p:nvPr>
            <p:ph type="dt" sz="half" idx="10"/>
          </p:nvPr>
        </p:nvSpPr>
        <p:spPr/>
        <p:txBody>
          <a:bodyPr/>
          <a:lstStyle>
            <a:lvl1pPr>
              <a:defRPr/>
            </a:lvl1pPr>
          </a:lstStyle>
          <a:p>
            <a:pPr>
              <a:defRPr/>
            </a:pPr>
            <a:fld id="{C0417E0A-61B2-4604-A114-DDDB5BA246D7}" type="datetimeFigureOut">
              <a:rPr lang="zh-CN" altLang="en-US"/>
            </a:fld>
            <a:endParaRPr lang="zh-CN" altLang="en-US"/>
          </a:p>
        </p:txBody>
      </p:sp>
      <p:sp>
        <p:nvSpPr>
          <p:cNvPr id="15" name="KSO_FT"/>
          <p:cNvSpPr>
            <a:spLocks noGrp="1"/>
          </p:cNvSpPr>
          <p:nvPr>
            <p:ph type="ftr" sz="quarter" idx="11"/>
          </p:nvPr>
        </p:nvSpPr>
        <p:spPr/>
        <p:txBody>
          <a:bodyPr/>
          <a:lstStyle>
            <a:lvl1pPr>
              <a:defRPr/>
            </a:lvl1pPr>
          </a:lstStyle>
          <a:p>
            <a:pPr>
              <a:defRPr/>
            </a:pPr>
            <a:endParaRPr lang="zh-CN" altLang="en-US"/>
          </a:p>
        </p:txBody>
      </p:sp>
      <p:sp>
        <p:nvSpPr>
          <p:cNvPr id="16" name="KSO_FN"/>
          <p:cNvSpPr>
            <a:spLocks noGrp="1"/>
          </p:cNvSpPr>
          <p:nvPr>
            <p:ph type="sldNum" sz="quarter" idx="12"/>
          </p:nvPr>
        </p:nvSpPr>
        <p:spPr/>
        <p:txBody>
          <a:bodyPr/>
          <a:lstStyle>
            <a:lvl1pPr>
              <a:defRPr/>
            </a:lvl1pPr>
          </a:lstStyle>
          <a:p>
            <a:pPr>
              <a:defRPr/>
            </a:pPr>
            <a:fld id="{A63180C2-2C34-4C64-A0FA-11887445B6A6}"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FD"/>
          <p:cNvSpPr>
            <a:spLocks noGrp="1"/>
          </p:cNvSpPr>
          <p:nvPr>
            <p:ph type="dt" sz="half" idx="10"/>
          </p:nvPr>
        </p:nvSpPr>
        <p:spPr/>
        <p:txBody>
          <a:bodyPr/>
          <a:lstStyle>
            <a:lvl1pPr>
              <a:defRPr/>
            </a:lvl1pPr>
          </a:lstStyle>
          <a:p>
            <a:pPr>
              <a:defRPr/>
            </a:pPr>
            <a:fld id="{07BA5D13-4E68-42B1-8358-009415EA7D57}" type="datetimeFigureOut">
              <a:rPr lang="zh-CN" altLang="en-US"/>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2CDFF26B-BF5D-4511-954F-40BFA0A0C201}"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7628469" y="365125"/>
            <a:ext cx="886883" cy="5811838"/>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1585383" y="365125"/>
            <a:ext cx="5949952"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FD"/>
          <p:cNvSpPr>
            <a:spLocks noGrp="1"/>
          </p:cNvSpPr>
          <p:nvPr>
            <p:ph type="dt" sz="half" idx="10"/>
          </p:nvPr>
        </p:nvSpPr>
        <p:spPr/>
        <p:txBody>
          <a:bodyPr/>
          <a:lstStyle>
            <a:lvl1pPr>
              <a:defRPr/>
            </a:lvl1pPr>
          </a:lstStyle>
          <a:p>
            <a:pPr>
              <a:defRPr/>
            </a:pPr>
            <a:fld id="{7277ADB3-5F9F-4FE5-8B1D-8E0628C5AA10}" type="datetimeFigureOut">
              <a:rPr lang="zh-CN" altLang="en-US"/>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A12D80BA-62E4-4F85-A757-63EB732CA4D1}"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628650" y="86920"/>
            <a:ext cx="8139644" cy="796011"/>
          </a:xfrm>
        </p:spPr>
        <p:txBody>
          <a:bodyPr>
            <a:normAutofit/>
          </a:bodyPr>
          <a:lstStyle>
            <a:lvl1pPr>
              <a:defRPr sz="3200">
                <a:solidFill>
                  <a:schemeClr val="accent1"/>
                </a:solidFill>
              </a:defRPr>
            </a:lvl1pPr>
          </a:lstStyle>
          <a:p>
            <a:r>
              <a:rPr lang="zh-CN" altLang="en-US" smtClean="0"/>
              <a:t>单击此处编辑母版标题样式</a:t>
            </a:r>
            <a:endParaRPr lang="en-US" dirty="0"/>
          </a:p>
        </p:txBody>
      </p:sp>
      <p:sp>
        <p:nvSpPr>
          <p:cNvPr id="3" name="KSO_BC1"/>
          <p:cNvSpPr>
            <a:spLocks noGrp="1"/>
          </p:cNvSpPr>
          <p:nvPr>
            <p:ph idx="1"/>
          </p:nvPr>
        </p:nvSpPr>
        <p:spPr/>
        <p:txBody>
          <a:bodyPr>
            <a:normAutofit/>
          </a:bodyPr>
          <a:lstStyle>
            <a:lvl1pPr>
              <a:defRPr sz="2400">
                <a:solidFill>
                  <a:schemeClr val="accent1"/>
                </a:solidFill>
              </a:defRPr>
            </a:lvl1pPr>
            <a:lvl2pPr>
              <a:defRPr sz="1600"/>
            </a:lvl2p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FD"/>
          <p:cNvSpPr>
            <a:spLocks noGrp="1"/>
          </p:cNvSpPr>
          <p:nvPr>
            <p:ph type="dt" sz="half" idx="10"/>
          </p:nvPr>
        </p:nvSpPr>
        <p:spPr/>
        <p:txBody>
          <a:bodyPr/>
          <a:lstStyle>
            <a:lvl1pPr>
              <a:defRPr/>
            </a:lvl1pPr>
          </a:lstStyle>
          <a:p>
            <a:pPr>
              <a:defRPr/>
            </a:pPr>
            <a:fld id="{F94804CD-E3F0-4FCD-AB8F-1CB5BD993494}" type="datetimeFigureOut">
              <a:rPr lang="zh-CN" altLang="en-US"/>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D37AE9E4-EC30-4790-A9B3-2735B3FD1B00}"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1574008" y="2108203"/>
            <a:ext cx="5995988" cy="1235075"/>
          </a:xfrm>
        </p:spPr>
        <p:txBody>
          <a:bodyPr anchor="b">
            <a:normAutofit/>
          </a:bodyPr>
          <a:lstStyle>
            <a:lvl1pPr algn="ctr">
              <a:defRPr sz="2025">
                <a:solidFill>
                  <a:schemeClr val="tx2"/>
                </a:solidFill>
                <a:effectLst/>
              </a:defRPr>
            </a:lvl1pPr>
          </a:lstStyle>
          <a:p>
            <a:r>
              <a:rPr lang="zh-CN" altLang="en-US" smtClean="0"/>
              <a:t>单击此处编辑母版标题样式</a:t>
            </a:r>
            <a:endParaRPr lang="en-US" dirty="0"/>
          </a:p>
        </p:txBody>
      </p:sp>
      <p:sp>
        <p:nvSpPr>
          <p:cNvPr id="3" name="KSO_ST2"/>
          <p:cNvSpPr>
            <a:spLocks noGrp="1"/>
          </p:cNvSpPr>
          <p:nvPr>
            <p:ph type="body" idx="1"/>
          </p:nvPr>
        </p:nvSpPr>
        <p:spPr>
          <a:xfrm>
            <a:off x="3038171" y="3400425"/>
            <a:ext cx="3067663" cy="357478"/>
          </a:xfrm>
          <a:prstGeom prst="roundRect">
            <a:avLst>
              <a:gd name="adj" fmla="val 50000"/>
            </a:avLst>
          </a:prstGeom>
          <a:solidFill>
            <a:schemeClr val="tx2">
              <a:lumMod val="40000"/>
              <a:lumOff val="60000"/>
            </a:schemeClr>
          </a:solidFill>
        </p:spPr>
        <p:txBody>
          <a:bodyPr anchor="ctr">
            <a:normAutofit/>
          </a:bodyPr>
          <a:lstStyle>
            <a:lvl1pPr marL="0" indent="0" algn="ctr">
              <a:buNone/>
              <a:defRPr sz="900">
                <a:solidFill>
                  <a:schemeClr val="bg1"/>
                </a:solidFill>
              </a:defRPr>
            </a:lvl1pPr>
            <a:lvl2pPr marL="257175" indent="0">
              <a:buNone/>
              <a:defRPr sz="1125">
                <a:solidFill>
                  <a:schemeClr val="tx1">
                    <a:tint val="75000"/>
                  </a:schemeClr>
                </a:solidFill>
              </a:defRPr>
            </a:lvl2pPr>
            <a:lvl3pPr marL="514350" indent="0">
              <a:buNone/>
              <a:defRPr sz="1015">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zh-CN" altLang="en-US" smtClean="0"/>
              <a:t>单击此处编辑母版文本样式</a:t>
            </a:r>
            <a:endParaRPr lang="zh-CN" altLang="en-US" smtClean="0"/>
          </a:p>
        </p:txBody>
      </p:sp>
      <p:sp>
        <p:nvSpPr>
          <p:cNvPr id="4" name="KSO_FD"/>
          <p:cNvSpPr>
            <a:spLocks noGrp="1"/>
          </p:cNvSpPr>
          <p:nvPr>
            <p:ph type="dt" sz="half" idx="10"/>
          </p:nvPr>
        </p:nvSpPr>
        <p:spPr/>
        <p:txBody>
          <a:bodyPr/>
          <a:lstStyle>
            <a:lvl1pPr>
              <a:defRPr/>
            </a:lvl1pPr>
          </a:lstStyle>
          <a:p>
            <a:pPr>
              <a:defRPr/>
            </a:pPr>
            <a:fld id="{2E1A9A5E-1A09-4617-9696-901A91B69681}" type="datetimeFigureOut">
              <a:rPr lang="zh-CN" altLang="en-US"/>
            </a:fld>
            <a:endParaRPr lang="zh-CN" altLang="en-US"/>
          </a:p>
        </p:txBody>
      </p:sp>
      <p:sp>
        <p:nvSpPr>
          <p:cNvPr id="5" name="KSO_FT"/>
          <p:cNvSpPr>
            <a:spLocks noGrp="1"/>
          </p:cNvSpPr>
          <p:nvPr>
            <p:ph type="ftr" sz="quarter" idx="11"/>
          </p:nvPr>
        </p:nvSpPr>
        <p:spPr/>
        <p:txBody>
          <a:bodyPr/>
          <a:lstStyle>
            <a:lvl1pPr>
              <a:defRPr/>
            </a:lvl1pPr>
          </a:lstStyle>
          <a:p>
            <a:pPr>
              <a:defRPr/>
            </a:pPr>
            <a:endParaRPr lang="zh-CN" altLang="en-US"/>
          </a:p>
        </p:txBody>
      </p:sp>
      <p:sp>
        <p:nvSpPr>
          <p:cNvPr id="6" name="KSO_FN"/>
          <p:cNvSpPr>
            <a:spLocks noGrp="1"/>
          </p:cNvSpPr>
          <p:nvPr>
            <p:ph type="sldNum" sz="quarter" idx="12"/>
          </p:nvPr>
        </p:nvSpPr>
        <p:spPr/>
        <p:txBody>
          <a:bodyPr/>
          <a:lstStyle>
            <a:lvl1pPr>
              <a:defRPr/>
            </a:lvl1pPr>
          </a:lstStyle>
          <a:p>
            <a:pPr>
              <a:defRPr/>
            </a:pPr>
            <a:fld id="{0E5F3AF5-9A3C-45B1-9E17-F0BCAF015FF0}"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1049867" y="1244603"/>
            <a:ext cx="3810000" cy="4932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BC2"/>
          <p:cNvSpPr>
            <a:spLocks noGrp="1"/>
          </p:cNvSpPr>
          <p:nvPr>
            <p:ph sz="half" idx="2"/>
          </p:nvPr>
        </p:nvSpPr>
        <p:spPr>
          <a:xfrm>
            <a:off x="4889501" y="1244603"/>
            <a:ext cx="3820587" cy="49323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5" name="KSO_FD"/>
          <p:cNvSpPr>
            <a:spLocks noGrp="1"/>
          </p:cNvSpPr>
          <p:nvPr>
            <p:ph type="dt" sz="half" idx="10"/>
          </p:nvPr>
        </p:nvSpPr>
        <p:spPr/>
        <p:txBody>
          <a:bodyPr/>
          <a:lstStyle>
            <a:lvl1pPr>
              <a:defRPr/>
            </a:lvl1pPr>
          </a:lstStyle>
          <a:p>
            <a:pPr>
              <a:defRPr/>
            </a:pPr>
            <a:fld id="{68F04CF2-D803-48D6-9390-A6336338EFDD}" type="datetimeFigureOut">
              <a:rPr lang="zh-CN" altLang="en-US"/>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1020DBC5-9672-42A0-B826-408EFCE7931A}"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4578" y="1376362"/>
            <a:ext cx="3868340" cy="823912"/>
          </a:xfrm>
        </p:spPr>
        <p:txBody>
          <a:bodyPr anchor="b">
            <a:normAutofit/>
          </a:bodyPr>
          <a:lstStyle>
            <a:lvl1pPr marL="0" indent="0">
              <a:buNone/>
              <a:defRPr sz="1015"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4" name="KSO_BC1"/>
          <p:cNvSpPr>
            <a:spLocks noGrp="1"/>
          </p:cNvSpPr>
          <p:nvPr>
            <p:ph sz="half" idx="2"/>
          </p:nvPr>
        </p:nvSpPr>
        <p:spPr>
          <a:xfrm>
            <a:off x="824578" y="2200274"/>
            <a:ext cx="3868340"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5" name="Text Placeholder 4"/>
          <p:cNvSpPr>
            <a:spLocks noGrp="1"/>
          </p:cNvSpPr>
          <p:nvPr>
            <p:ph type="body" sz="quarter" idx="3"/>
          </p:nvPr>
        </p:nvSpPr>
        <p:spPr>
          <a:xfrm>
            <a:off x="4823885" y="1376362"/>
            <a:ext cx="3887391" cy="823912"/>
          </a:xfrm>
        </p:spPr>
        <p:txBody>
          <a:bodyPr anchor="b">
            <a:normAutofit/>
          </a:bodyPr>
          <a:lstStyle>
            <a:lvl1pPr marL="0" indent="0">
              <a:buNone/>
              <a:defRPr sz="1015" b="1"/>
            </a:lvl1pPr>
            <a:lvl2pPr marL="257175" indent="0">
              <a:buNone/>
              <a:defRPr sz="1125" b="1"/>
            </a:lvl2pPr>
            <a:lvl3pPr marL="514350" indent="0">
              <a:buNone/>
              <a:defRPr sz="1015"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zh-CN" altLang="en-US" smtClean="0"/>
              <a:t>单击此处编辑母版文本样式</a:t>
            </a:r>
            <a:endParaRPr lang="zh-CN" altLang="en-US" smtClean="0"/>
          </a:p>
        </p:txBody>
      </p:sp>
      <p:sp>
        <p:nvSpPr>
          <p:cNvPr id="6" name="KSO_BC2"/>
          <p:cNvSpPr>
            <a:spLocks noGrp="1"/>
          </p:cNvSpPr>
          <p:nvPr>
            <p:ph sz="quarter" idx="4"/>
          </p:nvPr>
        </p:nvSpPr>
        <p:spPr>
          <a:xfrm>
            <a:off x="4823885" y="2200274"/>
            <a:ext cx="3887391"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7" name="KSO_FD"/>
          <p:cNvSpPr>
            <a:spLocks noGrp="1"/>
          </p:cNvSpPr>
          <p:nvPr>
            <p:ph type="dt" sz="half" idx="10"/>
          </p:nvPr>
        </p:nvSpPr>
        <p:spPr/>
        <p:txBody>
          <a:bodyPr/>
          <a:lstStyle>
            <a:lvl1pPr>
              <a:defRPr/>
            </a:lvl1pPr>
          </a:lstStyle>
          <a:p>
            <a:pPr>
              <a:defRPr/>
            </a:pPr>
            <a:fld id="{578A536D-C915-4A8B-AE57-F2946FB485D1}" type="datetimeFigureOut">
              <a:rPr lang="zh-CN" altLang="en-US"/>
            </a:fld>
            <a:endParaRPr lang="zh-CN" altLang="en-US"/>
          </a:p>
        </p:txBody>
      </p:sp>
      <p:sp>
        <p:nvSpPr>
          <p:cNvPr id="8" name="KSO_FT"/>
          <p:cNvSpPr>
            <a:spLocks noGrp="1"/>
          </p:cNvSpPr>
          <p:nvPr>
            <p:ph type="ftr" sz="quarter" idx="11"/>
          </p:nvPr>
        </p:nvSpPr>
        <p:spPr/>
        <p:txBody>
          <a:bodyPr/>
          <a:lstStyle>
            <a:lvl1pPr>
              <a:defRPr/>
            </a:lvl1pPr>
          </a:lstStyle>
          <a:p>
            <a:pPr>
              <a:defRPr/>
            </a:pPr>
            <a:endParaRPr lang="zh-CN" altLang="en-US"/>
          </a:p>
        </p:txBody>
      </p:sp>
      <p:sp>
        <p:nvSpPr>
          <p:cNvPr id="9" name="KSO_FN"/>
          <p:cNvSpPr>
            <a:spLocks noGrp="1"/>
          </p:cNvSpPr>
          <p:nvPr>
            <p:ph type="sldNum" sz="quarter" idx="12"/>
          </p:nvPr>
        </p:nvSpPr>
        <p:spPr/>
        <p:txBody>
          <a:bodyPr/>
          <a:lstStyle>
            <a:lvl1pPr>
              <a:defRPr/>
            </a:lvl1pPr>
          </a:lstStyle>
          <a:p>
            <a:pPr>
              <a:defRPr/>
            </a:pPr>
            <a:fld id="{727CDD37-B2B2-47E1-8569-34C26D5242CD}"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lvl1pPr>
              <a:defRPr/>
            </a:lvl1pPr>
          </a:lstStyle>
          <a:p>
            <a:pPr>
              <a:defRPr/>
            </a:pPr>
            <a:fld id="{6E93631B-9EE7-47FB-881A-5CAA60D8D5EA}" type="datetimeFigureOut">
              <a:rPr lang="zh-CN" altLang="en-US"/>
            </a:fld>
            <a:endParaRPr lang="zh-CN" altLang="en-US"/>
          </a:p>
        </p:txBody>
      </p:sp>
      <p:sp>
        <p:nvSpPr>
          <p:cNvPr id="4" name="KSO_FT"/>
          <p:cNvSpPr>
            <a:spLocks noGrp="1"/>
          </p:cNvSpPr>
          <p:nvPr>
            <p:ph type="ftr" sz="quarter" idx="11"/>
          </p:nvPr>
        </p:nvSpPr>
        <p:spPr/>
        <p:txBody>
          <a:bodyPr/>
          <a:lstStyle>
            <a:lvl1pPr>
              <a:defRPr/>
            </a:lvl1pPr>
          </a:lstStyle>
          <a:p>
            <a:pPr>
              <a:defRPr/>
            </a:pPr>
            <a:endParaRPr lang="zh-CN" altLang="en-US"/>
          </a:p>
        </p:txBody>
      </p:sp>
      <p:sp>
        <p:nvSpPr>
          <p:cNvPr id="5" name="KSO_FN"/>
          <p:cNvSpPr>
            <a:spLocks noGrp="1"/>
          </p:cNvSpPr>
          <p:nvPr>
            <p:ph type="sldNum" sz="quarter" idx="12"/>
          </p:nvPr>
        </p:nvSpPr>
        <p:spPr/>
        <p:txBody>
          <a:bodyPr/>
          <a:lstStyle>
            <a:lvl1pPr>
              <a:defRPr/>
            </a:lvl1pPr>
          </a:lstStyle>
          <a:p>
            <a:pPr>
              <a:defRPr/>
            </a:pPr>
            <a:fld id="{785031C9-D61C-4D20-B023-32AED0E41CD1}"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lvl1pPr>
              <a:defRPr/>
            </a:lvl1pPr>
          </a:lstStyle>
          <a:p>
            <a:pPr>
              <a:defRPr/>
            </a:pPr>
            <a:fld id="{4F22BE12-A24E-40D3-9C34-409BAB42AE05}" type="datetimeFigureOut">
              <a:rPr lang="zh-CN" altLang="en-US"/>
            </a:fld>
            <a:endParaRPr lang="zh-CN" altLang="en-US"/>
          </a:p>
        </p:txBody>
      </p:sp>
      <p:sp>
        <p:nvSpPr>
          <p:cNvPr id="3" name="KSO_FT"/>
          <p:cNvSpPr>
            <a:spLocks noGrp="1"/>
          </p:cNvSpPr>
          <p:nvPr>
            <p:ph type="ftr" sz="quarter" idx="11"/>
          </p:nvPr>
        </p:nvSpPr>
        <p:spPr/>
        <p:txBody>
          <a:bodyPr/>
          <a:lstStyle>
            <a:lvl1pPr>
              <a:defRPr/>
            </a:lvl1pPr>
          </a:lstStyle>
          <a:p>
            <a:pPr>
              <a:defRPr/>
            </a:pPr>
            <a:endParaRPr lang="zh-CN" altLang="en-US"/>
          </a:p>
        </p:txBody>
      </p:sp>
      <p:sp>
        <p:nvSpPr>
          <p:cNvPr id="4" name="KSO_FN"/>
          <p:cNvSpPr>
            <a:spLocks noGrp="1"/>
          </p:cNvSpPr>
          <p:nvPr>
            <p:ph type="sldNum" sz="quarter" idx="12"/>
          </p:nvPr>
        </p:nvSpPr>
        <p:spPr/>
        <p:txBody>
          <a:bodyPr/>
          <a:lstStyle>
            <a:lvl1pPr>
              <a:defRPr/>
            </a:lvl1pPr>
          </a:lstStyle>
          <a:p>
            <a:pPr>
              <a:defRPr/>
            </a:pPr>
            <a:fld id="{68D1BA70-FFF5-470B-9C22-76C2E5728FDA}"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858444" y="533402"/>
            <a:ext cx="2949178" cy="1600200"/>
          </a:xfrm>
        </p:spPr>
        <p:txBody>
          <a:bodyPr anchor="b"/>
          <a:lstStyle>
            <a:lvl1pPr>
              <a:defRPr sz="1800"/>
            </a:lvl1pPr>
          </a:lstStyle>
          <a:p>
            <a:r>
              <a:rPr lang="zh-CN" altLang="en-US" smtClean="0"/>
              <a:t>单击此处编辑母版标题样式</a:t>
            </a:r>
            <a:endParaRPr lang="en-US" dirty="0"/>
          </a:p>
        </p:txBody>
      </p:sp>
      <p:sp>
        <p:nvSpPr>
          <p:cNvPr id="3" name="KSO_BC1"/>
          <p:cNvSpPr>
            <a:spLocks noGrp="1"/>
          </p:cNvSpPr>
          <p:nvPr>
            <p:ph idx="1"/>
          </p:nvPr>
        </p:nvSpPr>
        <p:spPr>
          <a:xfrm>
            <a:off x="4115992" y="1063632"/>
            <a:ext cx="4629150" cy="4873625"/>
          </a:xfrm>
        </p:spPr>
        <p:txBody>
          <a:bodyPr>
            <a:normAutofit/>
          </a:bodyPr>
          <a:lstStyle>
            <a:lvl1pPr>
              <a:defRPr sz="1125"/>
            </a:lvl1pPr>
            <a:lvl2pPr>
              <a:defRPr sz="1015"/>
            </a:lvl2pPr>
            <a:lvl3pPr>
              <a:defRPr sz="900"/>
            </a:lvl3pPr>
            <a:lvl4pPr>
              <a:defRPr sz="790"/>
            </a:lvl4pPr>
            <a:lvl5pPr>
              <a:defRPr sz="790"/>
            </a:lvl5pPr>
            <a:lvl6pPr>
              <a:defRPr sz="1125"/>
            </a:lvl6pPr>
            <a:lvl7pPr>
              <a:defRPr sz="1125"/>
            </a:lvl7pPr>
            <a:lvl8pPr>
              <a:defRPr sz="1125"/>
            </a:lvl8pPr>
            <a:lvl9pPr>
              <a:defRPr sz="1125"/>
            </a:lvl9pPr>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4" name="KSO_BC2"/>
          <p:cNvSpPr>
            <a:spLocks noGrp="1"/>
          </p:cNvSpPr>
          <p:nvPr>
            <p:ph type="body" sz="half" idx="2"/>
          </p:nvPr>
        </p:nvSpPr>
        <p:spPr>
          <a:xfrm>
            <a:off x="858444" y="2133602"/>
            <a:ext cx="2949178" cy="3811588"/>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a:r>
              <a:rPr lang="zh-CN" altLang="en-US" smtClean="0"/>
              <a:t>单击此处编辑母版文本样式</a:t>
            </a:r>
            <a:endParaRPr lang="zh-CN" altLang="en-US" smtClean="0"/>
          </a:p>
        </p:txBody>
      </p:sp>
      <p:sp>
        <p:nvSpPr>
          <p:cNvPr id="5" name="KSO_FD"/>
          <p:cNvSpPr>
            <a:spLocks noGrp="1"/>
          </p:cNvSpPr>
          <p:nvPr>
            <p:ph type="dt" sz="half" idx="10"/>
          </p:nvPr>
        </p:nvSpPr>
        <p:spPr/>
        <p:txBody>
          <a:bodyPr/>
          <a:lstStyle>
            <a:lvl1pPr>
              <a:defRPr/>
            </a:lvl1pPr>
          </a:lstStyle>
          <a:p>
            <a:pPr>
              <a:defRPr/>
            </a:pPr>
            <a:fld id="{CE4AC50A-9739-47CE-BB2C-3D5D13BF66F1}" type="datetimeFigureOut">
              <a:rPr lang="zh-CN" altLang="en-US"/>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D76322F9-9FE8-44D2-A0D7-F73C310567B6}"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934644" y="457200"/>
            <a:ext cx="2949178" cy="1600200"/>
          </a:xfrm>
        </p:spPr>
        <p:txBody>
          <a:bodyPr anchor="b"/>
          <a:lstStyle>
            <a:lvl1pPr>
              <a:defRPr sz="18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4082125" y="987430"/>
            <a:ext cx="4629150" cy="4873625"/>
          </a:xfrm>
        </p:spPr>
        <p:txBody>
          <a:bodyPr rtlCol="0">
            <a:normAutofit/>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zh-CN" altLang="en-US" noProof="0" smtClean="0"/>
              <a:t>单击图标添加图片</a:t>
            </a:r>
            <a:endParaRPr lang="en-US" altLang="en-US" noProof="0" dirty="0"/>
          </a:p>
        </p:txBody>
      </p:sp>
      <p:sp>
        <p:nvSpPr>
          <p:cNvPr id="4" name="KSO_BC2"/>
          <p:cNvSpPr>
            <a:spLocks noGrp="1"/>
          </p:cNvSpPr>
          <p:nvPr>
            <p:ph type="body" sz="half" idx="2"/>
          </p:nvPr>
        </p:nvSpPr>
        <p:spPr>
          <a:xfrm>
            <a:off x="934644" y="2057400"/>
            <a:ext cx="2949178" cy="3811588"/>
          </a:xfrm>
        </p:spPr>
        <p:txBody>
          <a:bodyPr/>
          <a:lstStyle>
            <a:lvl1pPr marL="0" indent="0">
              <a:buNone/>
              <a:defRPr sz="900"/>
            </a:lvl1pPr>
            <a:lvl2pPr marL="257175" indent="0">
              <a:buNone/>
              <a:defRPr sz="790"/>
            </a:lvl2pPr>
            <a:lvl3pPr marL="514350" indent="0">
              <a:buNone/>
              <a:defRPr sz="675"/>
            </a:lvl3pPr>
            <a:lvl4pPr marL="771525" indent="0">
              <a:buNone/>
              <a:defRPr sz="565"/>
            </a:lvl4pPr>
            <a:lvl5pPr marL="1028700" indent="0">
              <a:buNone/>
              <a:defRPr sz="565"/>
            </a:lvl5pPr>
            <a:lvl6pPr marL="1285875" indent="0">
              <a:buNone/>
              <a:defRPr sz="565"/>
            </a:lvl6pPr>
            <a:lvl7pPr marL="1543050" indent="0">
              <a:buNone/>
              <a:defRPr sz="565"/>
            </a:lvl7pPr>
            <a:lvl8pPr marL="1800225" indent="0">
              <a:buNone/>
              <a:defRPr sz="565"/>
            </a:lvl8pPr>
            <a:lvl9pPr marL="2057400" indent="0">
              <a:buNone/>
              <a:defRPr sz="565"/>
            </a:lvl9pPr>
          </a:lstStyle>
          <a:p>
            <a:pPr lvl="0"/>
            <a:r>
              <a:rPr lang="zh-CN" altLang="en-US" smtClean="0"/>
              <a:t>单击此处编辑母版文本样式</a:t>
            </a:r>
            <a:endParaRPr lang="zh-CN" altLang="en-US" smtClean="0"/>
          </a:p>
        </p:txBody>
      </p:sp>
      <p:sp>
        <p:nvSpPr>
          <p:cNvPr id="5" name="KSO_FD"/>
          <p:cNvSpPr>
            <a:spLocks noGrp="1"/>
          </p:cNvSpPr>
          <p:nvPr>
            <p:ph type="dt" sz="half" idx="10"/>
          </p:nvPr>
        </p:nvSpPr>
        <p:spPr/>
        <p:txBody>
          <a:bodyPr/>
          <a:lstStyle>
            <a:lvl1pPr>
              <a:defRPr/>
            </a:lvl1pPr>
          </a:lstStyle>
          <a:p>
            <a:pPr>
              <a:defRPr/>
            </a:pPr>
            <a:fld id="{BCE5993B-5935-49A0-BFE9-A01B8073623D}" type="datetimeFigureOut">
              <a:rPr lang="zh-CN" altLang="en-US"/>
            </a:fld>
            <a:endParaRPr lang="zh-CN" altLang="en-US"/>
          </a:p>
        </p:txBody>
      </p:sp>
      <p:sp>
        <p:nvSpPr>
          <p:cNvPr id="6" name="KSO_FT"/>
          <p:cNvSpPr>
            <a:spLocks noGrp="1"/>
          </p:cNvSpPr>
          <p:nvPr>
            <p:ph type="ftr" sz="quarter" idx="11"/>
          </p:nvPr>
        </p:nvSpPr>
        <p:spPr/>
        <p:txBody>
          <a:bodyPr/>
          <a:lstStyle>
            <a:lvl1pPr>
              <a:defRPr/>
            </a:lvl1pPr>
          </a:lstStyle>
          <a:p>
            <a:pPr>
              <a:defRPr/>
            </a:pPr>
            <a:endParaRPr lang="zh-CN" altLang="en-US"/>
          </a:p>
        </p:txBody>
      </p:sp>
      <p:sp>
        <p:nvSpPr>
          <p:cNvPr id="7" name="KSO_FN"/>
          <p:cNvSpPr>
            <a:spLocks noGrp="1"/>
          </p:cNvSpPr>
          <p:nvPr>
            <p:ph type="sldNum" sz="quarter" idx="12"/>
          </p:nvPr>
        </p:nvSpPr>
        <p:spPr/>
        <p:txBody>
          <a:bodyPr/>
          <a:lstStyle>
            <a:lvl1pPr>
              <a:defRPr/>
            </a:lvl1pPr>
          </a:lstStyle>
          <a:p>
            <a:pPr>
              <a:defRPr/>
            </a:pPr>
            <a:fld id="{6FEAA8EF-F64B-447E-A77C-41320A78A486}"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组合 17"/>
          <p:cNvGrpSpPr/>
          <p:nvPr/>
        </p:nvGrpSpPr>
        <p:grpSpPr bwMode="auto">
          <a:xfrm>
            <a:off x="0" y="209550"/>
            <a:ext cx="555625" cy="512763"/>
            <a:chOff x="0" y="192024"/>
            <a:chExt cx="740664" cy="512064"/>
          </a:xfrm>
        </p:grpSpPr>
        <p:sp>
          <p:nvSpPr>
            <p:cNvPr id="19" name="矩形 18"/>
            <p:cNvSpPr/>
            <p:nvPr/>
          </p:nvSpPr>
          <p:spPr>
            <a:xfrm>
              <a:off x="0" y="192024"/>
              <a:ext cx="575602" cy="512064"/>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0" name="矩形 19"/>
            <p:cNvSpPr/>
            <p:nvPr/>
          </p:nvSpPr>
          <p:spPr>
            <a:xfrm>
              <a:off x="630622" y="192024"/>
              <a:ext cx="110042" cy="51206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grpSp>
        <p:nvGrpSpPr>
          <p:cNvPr id="1027" name="组合 6"/>
          <p:cNvGrpSpPr/>
          <p:nvPr/>
        </p:nvGrpSpPr>
        <p:grpSpPr bwMode="auto">
          <a:xfrm>
            <a:off x="0" y="4394200"/>
            <a:ext cx="1865313" cy="2466975"/>
            <a:chOff x="0" y="3072964"/>
            <a:chExt cx="3819760" cy="3787467"/>
          </a:xfrm>
        </p:grpSpPr>
        <p:sp>
          <p:nvSpPr>
            <p:cNvPr id="22" name="直角三角形 21"/>
            <p:cNvSpPr/>
            <p:nvPr userDrawn="1"/>
          </p:nvSpPr>
          <p:spPr>
            <a:xfrm>
              <a:off x="0" y="3133896"/>
              <a:ext cx="3725484" cy="3726535"/>
            </a:xfrm>
            <a:prstGeom prst="rtTriangl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sp>
          <p:nvSpPr>
            <p:cNvPr id="23" name="任意多边形 22"/>
            <p:cNvSpPr/>
            <p:nvPr userDrawn="1"/>
          </p:nvSpPr>
          <p:spPr>
            <a:xfrm>
              <a:off x="279574" y="3072964"/>
              <a:ext cx="3540186" cy="3538869"/>
            </a:xfrm>
            <a:custGeom>
              <a:avLst/>
              <a:gdLst>
                <a:gd name="connsiteX0" fmla="*/ 0 w 3538728"/>
                <a:gd name="connsiteY0" fmla="*/ 0 h 3538728"/>
                <a:gd name="connsiteX1" fmla="*/ 3538728 w 3538728"/>
                <a:gd name="connsiteY1" fmla="*/ 3538728 h 3538728"/>
                <a:gd name="connsiteX2" fmla="*/ 3405621 w 3538728"/>
                <a:gd name="connsiteY2" fmla="*/ 3538728 h 3538728"/>
                <a:gd name="connsiteX3" fmla="*/ 0 w 3538728"/>
                <a:gd name="connsiteY3" fmla="*/ 133107 h 3538728"/>
              </a:gdLst>
              <a:ahLst/>
              <a:cxnLst>
                <a:cxn ang="0">
                  <a:pos x="connsiteX0" y="connsiteY0"/>
                </a:cxn>
                <a:cxn ang="0">
                  <a:pos x="connsiteX1" y="connsiteY1"/>
                </a:cxn>
                <a:cxn ang="0">
                  <a:pos x="connsiteX2" y="connsiteY2"/>
                </a:cxn>
                <a:cxn ang="0">
                  <a:pos x="connsiteX3" y="connsiteY3"/>
                </a:cxn>
              </a:cxnLst>
              <a:rect l="l" t="t" r="r" b="b"/>
              <a:pathLst>
                <a:path w="3538728" h="3538728">
                  <a:moveTo>
                    <a:pt x="0" y="0"/>
                  </a:moveTo>
                  <a:lnTo>
                    <a:pt x="3538728" y="3538728"/>
                  </a:lnTo>
                  <a:lnTo>
                    <a:pt x="3405621" y="3538728"/>
                  </a:lnTo>
                  <a:lnTo>
                    <a:pt x="0" y="133107"/>
                  </a:lnTo>
                  <a:close/>
                </a:path>
              </a:pathLst>
            </a:cu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p>
          </p:txBody>
        </p:sp>
      </p:grpSp>
      <p:sp>
        <p:nvSpPr>
          <p:cNvPr id="4" name="KSO_FD"/>
          <p:cNvSpPr>
            <a:spLocks noGrp="1"/>
          </p:cNvSpPr>
          <p:nvPr>
            <p:ph type="dt" sz="half" idx="2"/>
          </p:nvPr>
        </p:nvSpPr>
        <p:spPr>
          <a:xfrm>
            <a:off x="628650" y="64198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7FD39283-E0C3-4BCB-BC6A-F09307887F8C}" type="datetimeFigureOut">
              <a:rPr lang="zh-CN" altLang="en-US"/>
            </a:fld>
            <a:endParaRPr lang="zh-CN" altLang="en-US"/>
          </a:p>
        </p:txBody>
      </p:sp>
      <p:sp>
        <p:nvSpPr>
          <p:cNvPr id="5" name="KSO_FT"/>
          <p:cNvSpPr>
            <a:spLocks noGrp="1"/>
          </p:cNvSpPr>
          <p:nvPr>
            <p:ph type="ftr" sz="quarter" idx="3"/>
          </p:nvPr>
        </p:nvSpPr>
        <p:spPr>
          <a:xfrm>
            <a:off x="3028950" y="64198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KSO_FN"/>
          <p:cNvSpPr>
            <a:spLocks noGrp="1"/>
          </p:cNvSpPr>
          <p:nvPr>
            <p:ph type="sldNum" sz="quarter" idx="4"/>
          </p:nvPr>
        </p:nvSpPr>
        <p:spPr>
          <a:xfrm>
            <a:off x="6457950" y="64198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B098FFFF-5D69-40E3-8B17-02275F127559}" type="slidenum">
              <a:rPr lang="zh-CN" altLang="en-US"/>
            </a:fld>
            <a:endParaRPr lang="zh-CN" altLang="en-US"/>
          </a:p>
        </p:txBody>
      </p:sp>
      <p:sp>
        <p:nvSpPr>
          <p:cNvPr id="1031" name="KSO_BC1"/>
          <p:cNvSpPr>
            <a:spLocks noGrp="1"/>
          </p:cNvSpPr>
          <p:nvPr>
            <p:ph type="body" idx="1"/>
          </p:nvPr>
        </p:nvSpPr>
        <p:spPr bwMode="auto">
          <a:xfrm>
            <a:off x="628650" y="1133475"/>
            <a:ext cx="8139113"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p:txBody>
      </p:sp>
      <p:sp>
        <p:nvSpPr>
          <p:cNvPr id="1032" name="KSO_BT1"/>
          <p:cNvSpPr>
            <a:spLocks noGrp="1"/>
          </p:cNvSpPr>
          <p:nvPr>
            <p:ph type="title"/>
          </p:nvPr>
        </p:nvSpPr>
        <p:spPr bwMode="auto">
          <a:xfrm>
            <a:off x="628650" y="125413"/>
            <a:ext cx="7783513" cy="795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514350" rtl="0" eaLnBrk="0" fontAlgn="base" hangingPunct="0">
        <a:lnSpc>
          <a:spcPct val="90000"/>
        </a:lnSpc>
        <a:spcBef>
          <a:spcPct val="0"/>
        </a:spcBef>
        <a:spcAft>
          <a:spcPct val="0"/>
        </a:spcAft>
        <a:defRPr sz="3200" b="1" kern="1200">
          <a:solidFill>
            <a:schemeClr val="accent1"/>
          </a:solidFill>
          <a:latin typeface="+mj-ea"/>
          <a:ea typeface="+mj-ea"/>
          <a:cs typeface="+mj-cs"/>
        </a:defRPr>
      </a:lvl1pPr>
      <a:lvl2pPr algn="l" defTabSz="514350"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2pPr>
      <a:lvl3pPr algn="l" defTabSz="514350"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3pPr>
      <a:lvl4pPr algn="l" defTabSz="514350"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4pPr>
      <a:lvl5pPr algn="l" defTabSz="514350" rtl="0" eaLnBrk="0" fontAlgn="base" hangingPunct="0">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5pPr>
      <a:lvl6pPr marL="457200" algn="l" defTabSz="514350"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6pPr>
      <a:lvl7pPr marL="914400" algn="l" defTabSz="514350"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7pPr>
      <a:lvl8pPr marL="1371600" algn="l" defTabSz="514350"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8pPr>
      <a:lvl9pPr marL="1828800" algn="l" defTabSz="514350" rtl="0" fontAlgn="base">
        <a:lnSpc>
          <a:spcPct val="90000"/>
        </a:lnSpc>
        <a:spcBef>
          <a:spcPct val="0"/>
        </a:spcBef>
        <a:spcAft>
          <a:spcPct val="0"/>
        </a:spcAft>
        <a:defRPr sz="3200" b="1">
          <a:solidFill>
            <a:schemeClr val="accent1"/>
          </a:solidFill>
          <a:latin typeface="微软雅黑" panose="020B0503020204020204" pitchFamily="34" charset="-122"/>
          <a:ea typeface="微软雅黑" panose="020B0503020204020204" pitchFamily="34" charset="-122"/>
        </a:defRPr>
      </a:lvl9pPr>
    </p:titleStyle>
    <p:bodyStyle>
      <a:lvl1pPr marL="271780" indent="-271780" algn="just" defTabSz="514350" rtl="0" eaLnBrk="0" fontAlgn="base" hangingPunct="0">
        <a:lnSpc>
          <a:spcPct val="110000"/>
        </a:lnSpc>
        <a:spcBef>
          <a:spcPts val="900"/>
        </a:spcBef>
        <a:spcAft>
          <a:spcPct val="0"/>
        </a:spcAft>
        <a:buClr>
          <a:schemeClr val="accent1"/>
        </a:buClr>
        <a:buSzPct val="50000"/>
        <a:buFont typeface="Wingdings" panose="05000000000000000000" pitchFamily="2" charset="2"/>
        <a:buChar char="u"/>
        <a:defRPr lang="zh-CN" altLang="en-US" sz="2400" kern="1200" dirty="0">
          <a:solidFill>
            <a:schemeClr val="accent1"/>
          </a:solidFill>
          <a:latin typeface="+mj-ea"/>
          <a:ea typeface="+mj-ea"/>
          <a:cs typeface="+mn-cs"/>
        </a:defRPr>
      </a:lvl1pPr>
      <a:lvl2pPr marL="271780" indent="-271780" algn="just" defTabSz="514350" rtl="0" eaLnBrk="0" fontAlgn="base" hangingPunct="0">
        <a:lnSpc>
          <a:spcPct val="120000"/>
        </a:lnSpc>
        <a:spcBef>
          <a:spcPct val="0"/>
        </a:spcBef>
        <a:spcAft>
          <a:spcPts val="900"/>
        </a:spcAft>
        <a:buClr>
          <a:srgbClr val="7AD0EB"/>
        </a:buClr>
        <a:buFont typeface="幼圆" panose="02010509060101010101" pitchFamily="49" charset="-122"/>
        <a:buChar char=" "/>
        <a:defRPr sz="1600" kern="1200">
          <a:solidFill>
            <a:schemeClr val="tx1"/>
          </a:solidFill>
          <a:latin typeface="+mn-ea"/>
          <a:ea typeface="+mn-ea"/>
          <a:cs typeface="+mn-cs"/>
        </a:defRPr>
      </a:lvl2pPr>
      <a:lvl3pPr marL="643255" indent="-128905" algn="l" defTabSz="514350" rtl="0" eaLnBrk="0" fontAlgn="base" hangingPunct="0">
        <a:lnSpc>
          <a:spcPct val="90000"/>
        </a:lnSpc>
        <a:spcBef>
          <a:spcPts val="275"/>
        </a:spcBef>
        <a:spcAft>
          <a:spcPct val="0"/>
        </a:spcAft>
        <a:buFont typeface="Arial" panose="020B0604020202020204" pitchFamily="34" charset="0"/>
        <a:buChar char="•"/>
        <a:defRPr sz="1100" kern="1200">
          <a:solidFill>
            <a:schemeClr val="tx1"/>
          </a:solidFill>
          <a:latin typeface="+mn-lt"/>
          <a:ea typeface="+mn-ea"/>
          <a:cs typeface="+mn-cs"/>
        </a:defRPr>
      </a:lvl3pPr>
      <a:lvl4pPr marL="900430" indent="-128905" algn="l" defTabSz="514350" rtl="0" eaLnBrk="0" fontAlgn="base" hangingPunct="0">
        <a:lnSpc>
          <a:spcPct val="90000"/>
        </a:lnSpc>
        <a:spcBef>
          <a:spcPts val="275"/>
        </a:spcBef>
        <a:spcAft>
          <a:spcPct val="0"/>
        </a:spcAft>
        <a:buFont typeface="Arial" panose="020B0604020202020204" pitchFamily="34" charset="0"/>
        <a:buChar char="•"/>
        <a:defRPr sz="1000" kern="1200">
          <a:solidFill>
            <a:schemeClr val="tx1"/>
          </a:solidFill>
          <a:latin typeface="+mn-lt"/>
          <a:ea typeface="+mn-ea"/>
          <a:cs typeface="+mn-cs"/>
        </a:defRPr>
      </a:lvl4pPr>
      <a:lvl5pPr marL="1157605" indent="-128905" algn="l" defTabSz="514350" rtl="0" eaLnBrk="0" fontAlgn="base" hangingPunct="0">
        <a:lnSpc>
          <a:spcPct val="90000"/>
        </a:lnSpc>
        <a:spcBef>
          <a:spcPts val="275"/>
        </a:spcBef>
        <a:spcAft>
          <a:spcPct val="0"/>
        </a:spcAft>
        <a:buFont typeface="Arial" panose="020B0604020202020204" pitchFamily="34" charset="0"/>
        <a:buChar char="•"/>
        <a:defRPr sz="1000" kern="1200">
          <a:solidFill>
            <a:schemeClr val="tx1"/>
          </a:solidFill>
          <a:latin typeface="+mn-lt"/>
          <a:ea typeface="+mn-ea"/>
          <a:cs typeface="+mn-cs"/>
        </a:defRPr>
      </a:lvl5pPr>
      <a:lvl6pPr marL="141478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195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13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30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en-US"/>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050" algn="l" defTabSz="514350" rtl="0" eaLnBrk="1" latinLnBrk="0" hangingPunct="1">
        <a:defRPr sz="1015" kern="1200">
          <a:solidFill>
            <a:schemeClr val="tx1"/>
          </a:solidFill>
          <a:latin typeface="+mn-lt"/>
          <a:ea typeface="+mn-ea"/>
          <a:cs typeface="+mn-cs"/>
        </a:defRPr>
      </a:lvl7pPr>
      <a:lvl8pPr marL="1800225" algn="l" defTabSz="514350" rtl="0" eaLnBrk="1" latinLnBrk="0" hangingPunct="1">
        <a:defRPr sz="1015" kern="1200">
          <a:solidFill>
            <a:schemeClr val="tx1"/>
          </a:solidFill>
          <a:latin typeface="+mn-lt"/>
          <a:ea typeface="+mn-ea"/>
          <a:cs typeface="+mn-cs"/>
        </a:defRPr>
      </a:lvl8pPr>
      <a:lvl9pPr marL="2057400"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1" Type="http://schemas.openxmlformats.org/officeDocument/2006/relationships/slideLayout" Target="../slideLayouts/slideLayout7.xml"/><Relationship Id="rId20" Type="http://schemas.openxmlformats.org/officeDocument/2006/relationships/tags" Target="../tags/tag39.xml"/><Relationship Id="rId2" Type="http://schemas.openxmlformats.org/officeDocument/2006/relationships/tags" Target="../tags/tag22.xml"/><Relationship Id="rId19" Type="http://schemas.openxmlformats.org/officeDocument/2006/relationships/image" Target="../media/image1.png"/><Relationship Id="rId18" Type="http://schemas.openxmlformats.org/officeDocument/2006/relationships/tags" Target="../tags/tag38.xml"/><Relationship Id="rId17" Type="http://schemas.openxmlformats.org/officeDocument/2006/relationships/tags" Target="../tags/tag37.xml"/><Relationship Id="rId16" Type="http://schemas.openxmlformats.org/officeDocument/2006/relationships/tags" Target="../tags/tag36.xml"/><Relationship Id="rId15" Type="http://schemas.openxmlformats.org/officeDocument/2006/relationships/tags" Target="../tags/tag35.xml"/><Relationship Id="rId14" Type="http://schemas.openxmlformats.org/officeDocument/2006/relationships/tags" Target="../tags/tag34.xml"/><Relationship Id="rId13" Type="http://schemas.openxmlformats.org/officeDocument/2006/relationships/tags" Target="../tags/tag33.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6.png"/><Relationship Id="rId1"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1" Type="http://schemas.openxmlformats.org/officeDocument/2006/relationships/slideLayout" Target="../slideLayouts/slideLayout7.xml"/><Relationship Id="rId20" Type="http://schemas.openxmlformats.org/officeDocument/2006/relationships/tags" Target="../tags/tag19.xml"/><Relationship Id="rId2" Type="http://schemas.openxmlformats.org/officeDocument/2006/relationships/tags" Target="../tags/tag2.xml"/><Relationship Id="rId19" Type="http://schemas.openxmlformats.org/officeDocument/2006/relationships/image" Target="../media/image1.png"/><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jpeg"/><Relationship Id="rId1" Type="http://schemas.openxmlformats.org/officeDocument/2006/relationships/image" Target="../media/image2.emf"/></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ncbi.nlm.nih.gov/sites/entrez?db=OMIM&amp;itool=toolbar" TargetMode="External"/><Relationship Id="rId3" Type="http://schemas.openxmlformats.org/officeDocument/2006/relationships/hyperlink" Target="http://en.wikipedia.org/wiki/Mendelian_Inheritance_in_Man" TargetMode="External"/><Relationship Id="rId2" Type="http://schemas.openxmlformats.org/officeDocument/2006/relationships/image" Target="../media/image5.png"/><Relationship Id="rId1" Type="http://schemas.openxmlformats.org/officeDocument/2006/relationships/image" Target="../media/image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副标题 2"/>
          <p:cNvSpPr>
            <a:spLocks noGrp="1"/>
          </p:cNvSpPr>
          <p:nvPr>
            <p:ph type="subTitle" idx="1"/>
          </p:nvPr>
        </p:nvSpPr>
        <p:spPr>
          <a:xfrm>
            <a:off x="3635375" y="4005263"/>
            <a:ext cx="4249738" cy="2112962"/>
          </a:xfrm>
          <a:prstGeom prst="roundRect">
            <a:avLst/>
          </a:prstGeom>
          <a:noFill/>
          <a:ln w="381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1">
            <a:schemeClr val="accent2"/>
          </a:lnRef>
          <a:fillRef idx="2">
            <a:schemeClr val="accent2"/>
          </a:fillRef>
          <a:effectRef idx="1">
            <a:schemeClr val="accent2"/>
          </a:effectRef>
          <a:fontRef idx="minor">
            <a:schemeClr val="dk1"/>
          </a:fontRef>
        </p:style>
        <p:txBody>
          <a:bodyPr rtlCol="0">
            <a:normAutofit/>
          </a:bodyPr>
          <a:lstStyle/>
          <a:p>
            <a:pPr algn="l" eaLnBrk="1" fontAlgn="auto" hangingPunct="1">
              <a:spcAft>
                <a:spcPts val="0"/>
              </a:spcAft>
              <a:buFont typeface="Wingdings 3" panose="05040102010807070707" charset="2"/>
              <a:buNone/>
              <a:defRPr/>
            </a:pPr>
            <a:r>
              <a:rPr lang="en-US" altLang="zh-CN"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rPr>
              <a:t>Lecturer: </a:t>
            </a:r>
            <a:r>
              <a:rPr sz="2600"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rPr>
              <a:t>金欣</a:t>
            </a:r>
            <a:r>
              <a:rPr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rPr>
              <a:t> 博士</a:t>
            </a:r>
            <a:endParaRPr lang="en-US" altLang="zh-CN"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endParaRPr>
          </a:p>
          <a:p>
            <a:pPr algn="l" eaLnBrk="1" fontAlgn="auto" hangingPunct="1">
              <a:spcAft>
                <a:spcPts val="0"/>
              </a:spcAft>
              <a:buFont typeface="Wingdings 3" panose="05040102010807070707" charset="2"/>
              <a:buNone/>
              <a:defRPr/>
            </a:pPr>
            <a:r>
              <a:rPr lang="en-US" altLang="zh-CN"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rPr>
              <a:t>Office: 2-521</a:t>
            </a:r>
            <a:r>
              <a:rPr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rPr>
              <a:t>（基础医学部）</a:t>
            </a:r>
            <a:endParaRPr lang="en-US" altLang="zh-CN" sz="2600" b="1" dirty="0" smtClean="0">
              <a:solidFill>
                <a:schemeClr val="tx1"/>
              </a:solidFill>
              <a:latin typeface="Times New Roman" panose="02020603050405020304" pitchFamily="18" charset="0"/>
              <a:ea typeface="黑体" panose="02010609060101010101" pitchFamily="49" charset="-122"/>
              <a:cs typeface="Calibri" panose="020F0502020204030204" pitchFamily="34" charset="0"/>
            </a:endParaRPr>
          </a:p>
        </p:txBody>
      </p:sp>
      <p:sp>
        <p:nvSpPr>
          <p:cNvPr id="18434" name="标题 1"/>
          <p:cNvSpPr>
            <a:spLocks noGrp="1"/>
          </p:cNvSpPr>
          <p:nvPr>
            <p:ph type="title"/>
          </p:nvPr>
        </p:nvSpPr>
        <p:spPr>
          <a:xfrm>
            <a:off x="827088" y="1412875"/>
            <a:ext cx="7848600" cy="1927225"/>
          </a:xfrm>
        </p:spPr>
        <p:txBody>
          <a:bodyPr rtlCol="0"/>
          <a:lstStyle/>
          <a:p>
            <a:pPr algn="ctr" eaLnBrk="1" fontAlgn="auto" hangingPunct="1">
              <a:spcAft>
                <a:spcPts val="0"/>
              </a:spcAft>
              <a:defRPr/>
            </a:pPr>
            <a:r>
              <a:rPr lang="en-US" altLang="zh-CN" dirty="0" smtClean="0">
                <a:latin typeface="Times New Roman" panose="02020603050405020304" pitchFamily="18" charset="0"/>
                <a:ea typeface="黑体" panose="02010609060101010101" pitchFamily="49" charset="-122"/>
              </a:rPr>
              <a:t>Medical Genetics</a:t>
            </a:r>
            <a:br>
              <a:rPr lang="en-US" altLang="zh-CN" dirty="0" smtClean="0">
                <a:latin typeface="Times New Roman" panose="02020603050405020304" pitchFamily="18" charset="0"/>
                <a:ea typeface="黑体" panose="02010609060101010101" pitchFamily="49" charset="-122"/>
              </a:rPr>
            </a:br>
            <a:r>
              <a:rPr lang="zh-CN" altLang="en-US" sz="6000" dirty="0" smtClean="0">
                <a:latin typeface="Times New Roman" panose="02020603050405020304" pitchFamily="18" charset="0"/>
                <a:ea typeface="黑体" panose="02010609060101010101" pitchFamily="49" charset="-122"/>
              </a:rPr>
              <a:t>医学遗传学</a:t>
            </a:r>
            <a:endParaRPr lang="zh-CN" altLang="en-US" sz="6000" dirty="0" smtClean="0">
              <a:latin typeface="Times New Roman" panose="02020603050405020304" pitchFamily="18" charset="0"/>
              <a:ea typeface="黑体" panose="02010609060101010101" pitchFamily="49" charset="-122"/>
            </a:endParaRPr>
          </a:p>
        </p:txBody>
      </p:sp>
      <p:sp>
        <p:nvSpPr>
          <p:cNvPr id="2" name="文本框 1"/>
          <p:cNvSpPr txBox="1"/>
          <p:nvPr/>
        </p:nvSpPr>
        <p:spPr>
          <a:xfrm>
            <a:off x="5436841" y="3450103"/>
            <a:ext cx="2448272" cy="525016"/>
          </a:xfrm>
          <a:prstGeom prst="rect">
            <a:avLst/>
          </a:prstGeom>
          <a:noFill/>
        </p:spPr>
        <p:txBody>
          <a:bodyPr wrap="square" rtlCol="0">
            <a:spAutoFit/>
          </a:bodyPr>
          <a:lstStyle/>
          <a:p>
            <a:pPr algn="ctr">
              <a:lnSpc>
                <a:spcPct val="130000"/>
              </a:lnSpc>
            </a:pPr>
            <a:r>
              <a:rPr lang="zh-CN" altLang="en-US" sz="2400" dirty="0" smtClean="0">
                <a:solidFill>
                  <a:srgbClr val="0070C0"/>
                </a:solidFill>
                <a:latin typeface="Arial" panose="020B0604020202020204" pitchFamily="34" charset="0"/>
                <a:ea typeface="微软雅黑" panose="020B0503020204020204" pitchFamily="34" charset="-122"/>
              </a:rPr>
              <a:t>绪      论</a:t>
            </a:r>
            <a:endParaRPr lang="zh-CN" altLang="en-US" sz="2400" dirty="0" smtClean="0">
              <a:solidFill>
                <a:srgbClr val="0070C0"/>
              </a:solidFill>
              <a:latin typeface="Arial" panose="020B0604020202020204" pitchFamily="34" charset="0"/>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a:xfrm>
            <a:off x="1476375" y="2276475"/>
            <a:ext cx="6589713" cy="1279525"/>
          </a:xfrm>
        </p:spPr>
        <p:txBody>
          <a:bodyPr/>
          <a:lstStyle/>
          <a:p>
            <a:pPr eaLnBrk="1" hangingPunct="1"/>
            <a:r>
              <a:rPr lang="zh-CN" altLang="en-US" smtClean="0">
                <a:latin typeface="Times New Roman" panose="02020603050405020304" pitchFamily="18" charset="0"/>
                <a:ea typeface="黑体" panose="02010609060101010101" pitchFamily="49" charset="-122"/>
              </a:rPr>
              <a:t>二、遗传病的概念、分类和特点</a:t>
            </a:r>
            <a:endParaRPr lang="zh-CN" altLang="en-US" smtClean="0">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914400" y="428625"/>
            <a:ext cx="7315200" cy="2143125"/>
          </a:xfrm>
          <a:prstGeom prst="rect">
            <a:avLst/>
          </a:prstGeom>
          <a:noFill/>
        </p:spPr>
        <p:txBody>
          <a:bodyPr vert="horz" wrap="squar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关于遗传性疾病，理解正确的是</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custDataLst>
              <p:tags r:id="rId2"/>
            </p:custDataLst>
          </p:nvPr>
        </p:nvSpPr>
        <p:spPr>
          <a:xfrm>
            <a:off x="1828800" y="27860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代际相传的疾病</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6"/>
          <p:cNvSpPr txBox="1"/>
          <p:nvPr>
            <p:custDataLst>
              <p:tags r:id="rId3"/>
            </p:custDataLst>
          </p:nvPr>
        </p:nvSpPr>
        <p:spPr>
          <a:xfrm>
            <a:off x="1828800" y="34718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先天性疾病</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custDataLst>
              <p:tags r:id="rId4"/>
            </p:custDataLst>
          </p:nvPr>
        </p:nvSpPr>
        <p:spPr>
          <a:xfrm>
            <a:off x="1828800" y="41576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家族性疾病</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p:cNvSpPr txBox="1"/>
          <p:nvPr>
            <p:custDataLst>
              <p:tags r:id="rId5"/>
            </p:custDataLst>
          </p:nvPr>
        </p:nvSpPr>
        <p:spPr>
          <a:xfrm>
            <a:off x="1828800" y="48434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代际相传的是遗传物质</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a:spLocks noChangeAspect="1"/>
          </p:cNvSpPr>
          <p:nvPr>
            <p:custDataLst>
              <p:tags r:id="rId6"/>
            </p:custDataLst>
          </p:nvPr>
        </p:nvSpPr>
        <p:spPr>
          <a:xfrm>
            <a:off x="1114425" y="2850356"/>
            <a:ext cx="514350" cy="514350"/>
          </a:xfrm>
          <a:prstGeom prst="rect">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矩形 10"/>
          <p:cNvSpPr>
            <a:spLocks noChangeAspect="1"/>
          </p:cNvSpPr>
          <p:nvPr>
            <p:custDataLst>
              <p:tags r:id="rId7"/>
            </p:custDataLst>
          </p:nvPr>
        </p:nvSpPr>
        <p:spPr>
          <a:xfrm>
            <a:off x="1114425" y="3536156"/>
            <a:ext cx="514350" cy="514350"/>
          </a:xfrm>
          <a:prstGeom prst="rect">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矩形 11"/>
          <p:cNvSpPr>
            <a:spLocks noChangeAspect="1"/>
          </p:cNvSpPr>
          <p:nvPr>
            <p:custDataLst>
              <p:tags r:id="rId8"/>
            </p:custDataLst>
          </p:nvPr>
        </p:nvSpPr>
        <p:spPr>
          <a:xfrm>
            <a:off x="1114425" y="4221956"/>
            <a:ext cx="514350" cy="514350"/>
          </a:xfrm>
          <a:prstGeom prst="rect">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矩形 12"/>
          <p:cNvSpPr>
            <a:spLocks noChangeAspect="1"/>
          </p:cNvSpPr>
          <p:nvPr>
            <p:custDataLst>
              <p:tags r:id="rId9"/>
            </p:custDataLst>
          </p:nvPr>
        </p:nvSpPr>
        <p:spPr>
          <a:xfrm>
            <a:off x="1114425" y="4907756"/>
            <a:ext cx="514350" cy="51435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圆角矩形 13"/>
          <p:cNvSpPr/>
          <p:nvPr>
            <p:custDataLst>
              <p:tags r:id="rId10"/>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20"/>
          <p:cNvSpPr txBox="1"/>
          <p:nvPr>
            <p:custDataLst>
              <p:tags r:id="rId11"/>
            </p:custDataLst>
          </p:nvPr>
        </p:nvSpPr>
        <p:spPr>
          <a:xfrm>
            <a:off x="1828800" y="5529263"/>
            <a:ext cx="6400800" cy="642938"/>
          </a:xfrm>
          <a:prstGeom prst="rect">
            <a:avLst/>
          </a:prstGeom>
          <a:noFill/>
        </p:spPr>
        <p:txBody>
          <a:bodyPr vert="horz" wrap="none" rtlCol="0" anchor="ctr" anchorCtr="0">
            <a:noAutofit/>
          </a:bodyPr>
          <a:lstStyle/>
          <a:p>
            <a:pPr>
              <a:lnSpc>
                <a:spcPct val="130000"/>
              </a:lnSpc>
            </a:pPr>
            <a:r>
              <a:rPr lang="zh-CN" altLang="en-US" sz="2600" dirty="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遗传</a:t>
            </a: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因素参与的疾病</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矩形 21"/>
          <p:cNvSpPr>
            <a:spLocks noChangeAspect="1"/>
          </p:cNvSpPr>
          <p:nvPr>
            <p:custDataLst>
              <p:tags r:id="rId12"/>
            </p:custDataLst>
          </p:nvPr>
        </p:nvSpPr>
        <p:spPr>
          <a:xfrm>
            <a:off x="1114425" y="5593556"/>
            <a:ext cx="514350" cy="514350"/>
          </a:xfrm>
          <a:prstGeom prst="rect">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E</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4" name="组合 23"/>
          <p:cNvGrpSpPr/>
          <p:nvPr>
            <p:custDataLst>
              <p:tags r:id="rId13"/>
            </p:custDataLst>
          </p:nvPr>
        </p:nvGrpSpPr>
        <p:grpSpPr>
          <a:xfrm>
            <a:off x="0" y="0"/>
            <a:ext cx="9144000" cy="635000"/>
            <a:chOff x="0" y="0"/>
            <a:chExt cx="9144000" cy="635000"/>
          </a:xfrm>
        </p:grpSpPr>
        <p:sp>
          <p:nvSpPr>
            <p:cNvPr id="15" name="TitleBackground"/>
            <p:cNvSpPr/>
            <p:nvPr>
              <p:custDataLst>
                <p:tags r:id="rId14"/>
              </p:custDataLst>
            </p:nvPr>
          </p:nvSpPr>
          <p:spPr>
            <a:xfrm>
              <a:off x="0" y="0"/>
              <a:ext cx="9144000" cy="635000"/>
            </a:xfrm>
            <a:prstGeom prst="rect">
              <a:avLst/>
            </a:prstGeom>
            <a:solidFill>
              <a:srgbClr val="F6F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p:cNvSpPr/>
            <p:nvPr>
              <p:custDataLst>
                <p:tags r:id="rId15"/>
              </p:custDataLst>
            </p:nvPr>
          </p:nvSpPr>
          <p:spPr>
            <a:xfrm>
              <a:off x="0" y="0"/>
              <a:ext cx="190500" cy="635000"/>
            </a:xfrm>
            <a:prstGeom prst="rect">
              <a:avLst/>
            </a:prstGeom>
            <a:solidFill>
              <a:srgbClr val="639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ypeText"/>
            <p:cNvSpPr txBox="1"/>
            <p:nvPr>
              <p:custDataLst>
                <p:tags r:id="rId16"/>
              </p:custDataLst>
            </p:nvPr>
          </p:nvSpPr>
          <p:spPr>
            <a:xfrm>
              <a:off x="254000" y="0"/>
              <a:ext cx="1905000" cy="635000"/>
            </a:xfrm>
            <a:prstGeom prst="rect">
              <a:avLst/>
            </a:prstGeom>
            <a:noFill/>
          </p:spPr>
          <p:txBody>
            <a:bodyPr vert="horz" wrap="none" rtlCol="0" anchor="ctr" anchorCtr="0">
              <a:noAutofit/>
            </a:bodyPr>
            <a:lstStyle/>
            <a:p>
              <a:pPr>
                <a:lnSpc>
                  <a:spcPct val="130000"/>
                </a:lnSpc>
              </a:pPr>
              <a:r>
                <a:rPr lang="zh-CN" altLang="en-US" sz="260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多选题</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TipText"/>
            <p:cNvSpPr txBox="1"/>
            <p:nvPr>
              <p:custDataLst>
                <p:tags r:id="rId17"/>
              </p:custDataLst>
            </p:nvPr>
          </p:nvSpPr>
          <p:spPr>
            <a:xfrm>
              <a:off x="1427480" y="109220"/>
              <a:ext cx="2286000" cy="508000"/>
            </a:xfrm>
            <a:prstGeom prst="rect">
              <a:avLst/>
            </a:prstGeom>
            <a:noFill/>
          </p:spPr>
          <p:txBody>
            <a:bodyPr vert="horz" wrap="none" rtlCol="0" anchor="ctr" anchorCtr="0">
              <a:noAutofit/>
            </a:bodyPr>
            <a:lstStyle/>
            <a:p>
              <a:pPr>
                <a:lnSpc>
                  <a:spcPct val="130000"/>
                </a:lnSpc>
              </a:pPr>
              <a:r>
                <a:rPr lang="en-US" altLang="zh-CN"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2</a:t>
              </a:r>
              <a:r>
                <a:rPr lang="zh-CN" altLang="en-US"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endParaRPr lang="zh-CN" altLang="en-US" sz="2000" dirty="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4" name="图片 3"/>
          <p:cNvPicPr/>
          <p:nvPr>
            <p:custDataLst>
              <p:tags r:id="rId18"/>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20"/>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标题 1"/>
          <p:cNvSpPr>
            <a:spLocks noGrp="1"/>
          </p:cNvSpPr>
          <p:nvPr>
            <p:ph type="title"/>
          </p:nvPr>
        </p:nvSpPr>
        <p:spPr>
          <a:xfrm>
            <a:off x="628650" y="87313"/>
            <a:ext cx="8139113" cy="795337"/>
          </a:xfrm>
        </p:spPr>
        <p:txBody>
          <a:bodyPr/>
          <a:lstStyle/>
          <a:p>
            <a:pPr eaLnBrk="1" hangingPunct="1"/>
            <a:r>
              <a:rPr lang="en-US" altLang="zh-CN" smtClean="0">
                <a:latin typeface="Times New Roman" panose="02020603050405020304" pitchFamily="18" charset="0"/>
                <a:ea typeface="黑体" panose="02010609060101010101" pitchFamily="49" charset="-122"/>
              </a:rPr>
              <a:t>1</a:t>
            </a:r>
            <a:r>
              <a:rPr lang="zh-CN" altLang="en-US" smtClean="0">
                <a:latin typeface="Times New Roman" panose="02020603050405020304" pitchFamily="18" charset="0"/>
                <a:ea typeface="黑体" panose="02010609060101010101" pitchFamily="49" charset="-122"/>
              </a:rPr>
              <a:t>、遗传病概念</a:t>
            </a:r>
            <a:endParaRPr lang="zh-CN" altLang="en-US" smtClean="0">
              <a:latin typeface="Times New Roman" panose="02020603050405020304" pitchFamily="18" charset="0"/>
              <a:ea typeface="黑体" panose="02010609060101010101" pitchFamily="49" charset="-122"/>
            </a:endParaRPr>
          </a:p>
        </p:txBody>
      </p:sp>
      <p:sp>
        <p:nvSpPr>
          <p:cNvPr id="3" name="内容占位符 2"/>
          <p:cNvSpPr>
            <a:spLocks noGrp="1"/>
          </p:cNvSpPr>
          <p:nvPr>
            <p:ph idx="1"/>
          </p:nvPr>
        </p:nvSpPr>
        <p:spPr>
          <a:xfrm>
            <a:off x="1619250" y="1347788"/>
            <a:ext cx="6846888" cy="4895850"/>
          </a:xfrm>
        </p:spPr>
        <p:txBody>
          <a:bodyPr/>
          <a:lstStyle/>
          <a:p>
            <a:pPr eaLnBrk="1" hangingPunct="1">
              <a:lnSpc>
                <a:spcPct val="120000"/>
              </a:lnSpc>
              <a:buFont typeface="Wingdings 3" panose="05040102010807070707" charset="2"/>
              <a:buChar char=""/>
            </a:pPr>
            <a:r>
              <a:rPr dirty="0" smtClean="0">
                <a:solidFill>
                  <a:srgbClr val="C00000"/>
                </a:solidFill>
                <a:latin typeface="Times New Roman" panose="02020603050405020304" pitchFamily="18" charset="0"/>
                <a:ea typeface="黑体" panose="02010609060101010101" pitchFamily="49" charset="-122"/>
              </a:rPr>
              <a:t>遗传病</a:t>
            </a:r>
            <a:r>
              <a:rPr lang="en-US" altLang="zh-CN" dirty="0" smtClean="0">
                <a:solidFill>
                  <a:schemeClr val="tx1">
                    <a:lumMod val="50000"/>
                  </a:schemeClr>
                </a:solidFill>
                <a:latin typeface="Times New Roman" panose="02020603050405020304" pitchFamily="18" charset="0"/>
                <a:ea typeface="黑体" panose="02010609060101010101" pitchFamily="49" charset="-122"/>
              </a:rPr>
              <a:t>(Genetic disorders): </a:t>
            </a:r>
            <a:r>
              <a:rPr dirty="0" smtClean="0">
                <a:solidFill>
                  <a:schemeClr val="tx1">
                    <a:lumMod val="50000"/>
                  </a:schemeClr>
                </a:solidFill>
                <a:latin typeface="Times New Roman" panose="02020603050405020304" pitchFamily="18" charset="0"/>
                <a:ea typeface="黑体" panose="02010609060101010101" pitchFamily="49" charset="-122"/>
              </a:rPr>
              <a:t>由于遗传物质改变（染色体畸变和基因突变等）导致的疾病。</a:t>
            </a:r>
            <a:endParaRPr lang="en-US" altLang="zh-CN" dirty="0" smtClean="0">
              <a:solidFill>
                <a:schemeClr val="tx1">
                  <a:lumMod val="50000"/>
                </a:schemeClr>
              </a:solidFill>
              <a:latin typeface="Times New Roman" panose="02020603050405020304" pitchFamily="18" charset="0"/>
              <a:ea typeface="黑体" panose="02010609060101010101" pitchFamily="49" charset="-122"/>
            </a:endParaRPr>
          </a:p>
          <a:p>
            <a:pPr lvl="1" eaLnBrk="1" hangingPunct="1">
              <a:spcAft>
                <a:spcPct val="0"/>
              </a:spcAft>
              <a:buFont typeface="Wingdings 3" panose="05040102010807070707" charset="2"/>
              <a:buChar char=""/>
            </a:pPr>
            <a:r>
              <a:rPr lang="zh-CN" altLang="en-US" sz="2400" dirty="0" smtClean="0">
                <a:solidFill>
                  <a:schemeClr val="tx1">
                    <a:lumMod val="50000"/>
                  </a:schemeClr>
                </a:solidFill>
                <a:latin typeface="Times New Roman" panose="02020603050405020304" pitchFamily="18" charset="0"/>
                <a:ea typeface="黑体" panose="02010609060101010101" pitchFamily="49" charset="-122"/>
              </a:rPr>
              <a:t>传统理解：代际相传</a:t>
            </a:r>
            <a:r>
              <a:rPr lang="en-US" altLang="zh-CN" sz="2400" dirty="0" smtClean="0">
                <a:solidFill>
                  <a:schemeClr val="tx1">
                    <a:lumMod val="50000"/>
                  </a:schemeClr>
                </a:solidFill>
                <a:latin typeface="Times New Roman" panose="02020603050405020304" pitchFamily="18" charset="0"/>
                <a:ea typeface="黑体" panose="02010609060101010101" pitchFamily="49" charset="-122"/>
              </a:rPr>
              <a:t>.</a:t>
            </a:r>
            <a:endParaRPr lang="en-US" altLang="zh-CN" sz="2400" dirty="0" smtClean="0">
              <a:solidFill>
                <a:schemeClr val="tx1">
                  <a:lumMod val="50000"/>
                </a:schemeClr>
              </a:solidFill>
              <a:latin typeface="Times New Roman" panose="02020603050405020304" pitchFamily="18" charset="0"/>
              <a:ea typeface="黑体" panose="02010609060101010101" pitchFamily="49" charset="-122"/>
            </a:endParaRPr>
          </a:p>
          <a:p>
            <a:pPr lvl="1" eaLnBrk="1" hangingPunct="1">
              <a:spcAft>
                <a:spcPct val="0"/>
              </a:spcAft>
              <a:buFont typeface="Wingdings 3" panose="05040102010807070707" charset="2"/>
              <a:buChar char=""/>
            </a:pPr>
            <a:r>
              <a:rPr lang="zh-CN" altLang="en-US" sz="2400" dirty="0" smtClean="0">
                <a:solidFill>
                  <a:schemeClr val="tx1">
                    <a:lumMod val="50000"/>
                  </a:schemeClr>
                </a:solidFill>
                <a:latin typeface="Times New Roman" panose="02020603050405020304" pitchFamily="18" charset="0"/>
                <a:ea typeface="黑体" panose="02010609060101010101" pitchFamily="49" charset="-122"/>
              </a:rPr>
              <a:t>当前理解：还包括：</a:t>
            </a:r>
            <a:endParaRPr lang="en-US" altLang="zh-CN" sz="2400" dirty="0" smtClean="0">
              <a:solidFill>
                <a:schemeClr val="tx1">
                  <a:lumMod val="50000"/>
                </a:schemeClr>
              </a:solidFill>
              <a:latin typeface="Times New Roman" panose="02020603050405020304" pitchFamily="18" charset="0"/>
              <a:ea typeface="黑体" panose="02010609060101010101" pitchFamily="49" charset="-122"/>
            </a:endParaRPr>
          </a:p>
          <a:p>
            <a:pPr lvl="2" eaLnBrk="1" hangingPunct="1">
              <a:lnSpc>
                <a:spcPct val="120000"/>
              </a:lnSpc>
              <a:buFont typeface="Wingdings 3" panose="05040102010807070707" charset="2"/>
              <a:buChar char=""/>
            </a:pPr>
            <a:r>
              <a:rPr lang="zh-CN" altLang="en-US" sz="2400" dirty="0" smtClean="0">
                <a:solidFill>
                  <a:srgbClr val="0070C0"/>
                </a:solidFill>
                <a:latin typeface="Times New Roman" panose="02020603050405020304" pitchFamily="18" charset="0"/>
                <a:ea typeface="黑体" panose="02010609060101010101" pitchFamily="49" charset="-122"/>
              </a:rPr>
              <a:t>体细胞遗传病</a:t>
            </a:r>
            <a:endParaRPr lang="en-US" altLang="zh-CN" sz="2400" dirty="0" smtClean="0">
              <a:solidFill>
                <a:srgbClr val="0070C0"/>
              </a:solidFill>
              <a:latin typeface="Times New Roman" panose="02020603050405020304" pitchFamily="18" charset="0"/>
              <a:ea typeface="黑体" panose="02010609060101010101" pitchFamily="49" charset="-122"/>
            </a:endParaRPr>
          </a:p>
          <a:p>
            <a:pPr lvl="2" eaLnBrk="1" hangingPunct="1">
              <a:lnSpc>
                <a:spcPct val="120000"/>
              </a:lnSpc>
              <a:buFont typeface="Wingdings 3" panose="05040102010807070707" charset="2"/>
              <a:buChar char=""/>
            </a:pPr>
            <a:r>
              <a:rPr lang="zh-CN" altLang="en-US" sz="2400" dirty="0" smtClean="0">
                <a:solidFill>
                  <a:srgbClr val="0070C0"/>
                </a:solidFill>
                <a:latin typeface="Times New Roman" panose="02020603050405020304" pitchFamily="18" charset="0"/>
                <a:ea typeface="黑体" panose="02010609060101010101" pitchFamily="49" charset="-122"/>
              </a:rPr>
              <a:t>线粒体遗传病</a:t>
            </a:r>
            <a:endParaRPr lang="en-US" altLang="zh-CN" sz="2400" dirty="0" smtClean="0">
              <a:solidFill>
                <a:srgbClr val="0070C0"/>
              </a:solidFill>
              <a:latin typeface="Times New Roman" panose="02020603050405020304" pitchFamily="18" charset="0"/>
              <a:ea typeface="黑体" panose="02010609060101010101" pitchFamily="49" charset="-122"/>
            </a:endParaRPr>
          </a:p>
          <a:p>
            <a:pPr eaLnBrk="1" hangingPunct="1">
              <a:lnSpc>
                <a:spcPct val="120000"/>
              </a:lnSpc>
              <a:buFont typeface="Wingdings 3" panose="05040102010807070707" charset="2"/>
              <a:buChar char=""/>
            </a:pPr>
            <a:r>
              <a:rPr sz="2800" b="1" dirty="0" smtClean="0">
                <a:solidFill>
                  <a:srgbClr val="AC0000"/>
                </a:solidFill>
                <a:latin typeface="Times New Roman" panose="02020603050405020304" pitchFamily="18" charset="0"/>
                <a:ea typeface="黑体" panose="02010609060101010101" pitchFamily="49" charset="-122"/>
              </a:rPr>
              <a:t>注意：遗传病传递的是遗传基础，而不是疾病。</a:t>
            </a:r>
            <a:endParaRPr lang="en-US" altLang="zh-CN" sz="2800" b="1" dirty="0" smtClean="0">
              <a:solidFill>
                <a:srgbClr val="AC0000"/>
              </a:solidFill>
              <a:latin typeface="Times New Roman" panose="02020603050405020304" pitchFamily="18" charset="0"/>
              <a:ea typeface="黑体" panose="02010609060101010101" pitchFamily="49" charset="-122"/>
            </a:endParaRPr>
          </a:p>
        </p:txBody>
      </p:sp>
      <p:pic>
        <p:nvPicPr>
          <p:cNvPr id="29700" name="图片 3"/>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250825" y="1374775"/>
            <a:ext cx="1284288" cy="154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030" descr="Cancer_cell,%20bra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3087688"/>
            <a:ext cx="1284288" cy="1011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2" name="图片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538" y="4262438"/>
            <a:ext cx="129857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a:xfrm>
            <a:off x="827088" y="115888"/>
            <a:ext cx="7077075" cy="990600"/>
          </a:xfrm>
        </p:spPr>
        <p:txBody>
          <a:bodyPr/>
          <a:lstStyle/>
          <a:p>
            <a:pPr eaLnBrk="1" hangingPunct="1"/>
            <a:r>
              <a:rPr lang="en-US" altLang="zh-CN" smtClean="0">
                <a:latin typeface="Times New Roman" panose="02020603050405020304" pitchFamily="18" charset="0"/>
                <a:ea typeface="黑体" panose="02010609060101010101" pitchFamily="49" charset="-122"/>
              </a:rPr>
              <a:t>2</a:t>
            </a:r>
            <a:r>
              <a:rPr lang="zh-CN" altLang="en-US" smtClean="0">
                <a:latin typeface="Times New Roman" panose="02020603050405020304" pitchFamily="18" charset="0"/>
                <a:ea typeface="黑体" panose="02010609060101010101" pitchFamily="49" charset="-122"/>
              </a:rPr>
              <a:t>、遗传病特点</a:t>
            </a:r>
            <a:endParaRPr lang="zh-CN" altLang="en-US" smtClean="0">
              <a:latin typeface="Times New Roman" panose="02020603050405020304" pitchFamily="18" charset="0"/>
              <a:ea typeface="黑体" panose="02010609060101010101" pitchFamily="49" charset="-122"/>
            </a:endParaRPr>
          </a:p>
        </p:txBody>
      </p:sp>
      <p:graphicFrame>
        <p:nvGraphicFramePr>
          <p:cNvPr id="2" name="图示 1"/>
          <p:cNvGraphicFramePr/>
          <p:nvPr/>
        </p:nvGraphicFramePr>
        <p:xfrm>
          <a:off x="218838" y="1132580"/>
          <a:ext cx="8352928" cy="4968552"/>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0724" name="文本框 2"/>
          <p:cNvSpPr txBox="1">
            <a:spLocks noChangeArrowheads="1"/>
          </p:cNvSpPr>
          <p:nvPr/>
        </p:nvSpPr>
        <p:spPr bwMode="auto">
          <a:xfrm>
            <a:off x="1691680" y="6165304"/>
            <a:ext cx="7581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r>
              <a:rPr lang="zh-CN" altLang="en-US" sz="2000" b="1" dirty="0">
                <a:latin typeface="Times New Roman" panose="02020603050405020304" pitchFamily="18" charset="0"/>
              </a:rPr>
              <a:t>遗传病</a:t>
            </a:r>
            <a:r>
              <a:rPr lang="zh-CN" altLang="en-US" sz="2000" b="1" dirty="0" smtClean="0">
                <a:latin typeface="Times New Roman" panose="02020603050405020304" pitchFamily="18" charset="0"/>
              </a:rPr>
              <a:t>的一般特点</a:t>
            </a:r>
            <a:r>
              <a:rPr lang="zh-CN" altLang="en-US" sz="2000" b="1" dirty="0">
                <a:latin typeface="Times New Roman" panose="02020603050405020304" pitchFamily="18" charset="0"/>
              </a:rPr>
              <a:t>：遗传性、可预测性、先天性、家族性</a:t>
            </a:r>
            <a:endParaRPr lang="zh-CN" altLang="en-US" sz="2000" b="1"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a:xfrm>
            <a:off x="684213" y="115888"/>
            <a:ext cx="8229600" cy="990600"/>
          </a:xfrm>
        </p:spPr>
        <p:txBody>
          <a:bodyPr/>
          <a:lstStyle/>
          <a:p>
            <a:pPr eaLnBrk="1" hangingPunct="1"/>
            <a:r>
              <a:rPr lang="en-US" altLang="zh-CN" smtClean="0">
                <a:latin typeface="Times New Roman" panose="02020603050405020304" pitchFamily="18" charset="0"/>
                <a:ea typeface="黑体" panose="02010609060101010101" pitchFamily="49" charset="-122"/>
              </a:rPr>
              <a:t>3</a:t>
            </a:r>
            <a:r>
              <a:rPr lang="zh-CN" altLang="en-US" smtClean="0">
                <a:latin typeface="Times New Roman" panose="02020603050405020304" pitchFamily="18" charset="0"/>
                <a:ea typeface="黑体" panose="02010609060101010101" pitchFamily="49" charset="-122"/>
              </a:rPr>
              <a:t>、遗传病分类</a:t>
            </a:r>
            <a:endParaRPr lang="zh-CN" altLang="en-US" smtClean="0">
              <a:latin typeface="Times New Roman" panose="02020603050405020304" pitchFamily="18" charset="0"/>
              <a:ea typeface="黑体" panose="02010609060101010101" pitchFamily="49" charset="-122"/>
            </a:endParaRPr>
          </a:p>
        </p:txBody>
      </p:sp>
      <p:graphicFrame>
        <p:nvGraphicFramePr>
          <p:cNvPr id="2" name="图示 1"/>
          <p:cNvGraphicFramePr/>
          <p:nvPr/>
        </p:nvGraphicFramePr>
        <p:xfrm>
          <a:off x="1907704" y="1115467"/>
          <a:ext cx="4759079" cy="43924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标题 1"/>
          <p:cNvSpPr>
            <a:spLocks noGrp="1"/>
          </p:cNvSpPr>
          <p:nvPr>
            <p:ph type="title"/>
          </p:nvPr>
        </p:nvSpPr>
        <p:spPr>
          <a:xfrm>
            <a:off x="628650" y="87313"/>
            <a:ext cx="8139113" cy="795337"/>
          </a:xfrm>
        </p:spPr>
        <p:txBody>
          <a:bodyPr/>
          <a:lstStyle/>
          <a:p>
            <a:pPr eaLnBrk="1" hangingPunct="1"/>
            <a:r>
              <a:rPr lang="zh-CN" altLang="en-US" dirty="0">
                <a:latin typeface="Times New Roman" panose="02020603050405020304" pitchFamily="18" charset="0"/>
                <a:ea typeface="黑体" panose="02010609060101010101" pitchFamily="49" charset="-122"/>
              </a:rPr>
              <a:t>三</a:t>
            </a:r>
            <a:r>
              <a:rPr lang="zh-CN" altLang="en-US" dirty="0" smtClean="0">
                <a:latin typeface="Times New Roman" panose="02020603050405020304" pitchFamily="18" charset="0"/>
                <a:ea typeface="黑体" panose="02010609060101010101" pitchFamily="49" charset="-122"/>
              </a:rPr>
              <a:t>、遗传病在医学实践中的一些问题</a:t>
            </a:r>
            <a:endParaRPr lang="zh-CN" altLang="en-US" dirty="0" smtClean="0">
              <a:latin typeface="Times New Roman" panose="02020603050405020304" pitchFamily="18" charset="0"/>
              <a:ea typeface="黑体" panose="02010609060101010101" pitchFamily="49" charset="-122"/>
            </a:endParaRPr>
          </a:p>
        </p:txBody>
      </p:sp>
      <p:sp>
        <p:nvSpPr>
          <p:cNvPr id="40963" name="内容占位符 2"/>
          <p:cNvSpPr>
            <a:spLocks noGrp="1"/>
          </p:cNvSpPr>
          <p:nvPr>
            <p:ph idx="1"/>
          </p:nvPr>
        </p:nvSpPr>
        <p:spPr>
          <a:xfrm>
            <a:off x="628650" y="1557338"/>
            <a:ext cx="8139113" cy="4830762"/>
          </a:xfrm>
        </p:spPr>
        <p:txBody>
          <a:bodyPr/>
          <a:lstStyle/>
          <a:p>
            <a:pPr eaLnBrk="1" hangingPunct="1">
              <a:lnSpc>
                <a:spcPct val="150000"/>
              </a:lnSpc>
              <a:buFont typeface="Wingdings" panose="05000000000000000000" pitchFamily="2" charset="2"/>
              <a:buNone/>
            </a:pPr>
            <a:r>
              <a:rPr sz="2800" dirty="0" smtClean="0">
                <a:solidFill>
                  <a:srgbClr val="002060"/>
                </a:solidFill>
                <a:latin typeface="Times New Roman" panose="02020603050405020304" pitchFamily="18" charset="0"/>
                <a:ea typeface="黑体" panose="02010609060101010101" pitchFamily="49" charset="-122"/>
              </a:rPr>
              <a:t>（一）医生如何确定患者所患疾病是否有遗传性 </a:t>
            </a:r>
            <a:endParaRPr sz="2800" dirty="0" smtClean="0">
              <a:solidFill>
                <a:srgbClr val="002060"/>
              </a:solidFill>
              <a:latin typeface="Times New Roman" panose="02020603050405020304" pitchFamily="18" charset="0"/>
              <a:ea typeface="黑体" panose="02010609060101010101" pitchFamily="49" charset="-122"/>
            </a:endParaRPr>
          </a:p>
          <a:p>
            <a:pPr eaLnBrk="1" hangingPunct="1">
              <a:lnSpc>
                <a:spcPct val="150000"/>
              </a:lnSpc>
              <a:buFont typeface="Wingdings" panose="05000000000000000000" pitchFamily="2" charset="2"/>
              <a:buNone/>
            </a:pPr>
            <a:r>
              <a:rPr sz="2800" dirty="0" smtClean="0">
                <a:solidFill>
                  <a:srgbClr val="002060"/>
                </a:solidFill>
                <a:latin typeface="Times New Roman" panose="02020603050405020304" pitchFamily="18" charset="0"/>
                <a:ea typeface="黑体" panose="02010609060101010101" pitchFamily="49" charset="-122"/>
              </a:rPr>
              <a:t>（二）再发风险率</a:t>
            </a:r>
            <a:endParaRPr sz="2800" dirty="0" smtClean="0">
              <a:solidFill>
                <a:srgbClr val="002060"/>
              </a:solidFill>
              <a:latin typeface="Times New Roman" panose="02020603050405020304" pitchFamily="18" charset="0"/>
              <a:ea typeface="黑体" panose="02010609060101010101" pitchFamily="49" charset="-122"/>
            </a:endParaRPr>
          </a:p>
          <a:p>
            <a:pPr eaLnBrk="1" hangingPunct="1">
              <a:lnSpc>
                <a:spcPct val="150000"/>
              </a:lnSpc>
              <a:buFont typeface="Wingdings" panose="05000000000000000000" pitchFamily="2" charset="2"/>
              <a:buNone/>
            </a:pPr>
            <a:r>
              <a:rPr sz="2800" dirty="0" smtClean="0">
                <a:solidFill>
                  <a:srgbClr val="002060"/>
                </a:solidFill>
                <a:latin typeface="Times New Roman" panose="02020603050405020304" pitchFamily="18" charset="0"/>
                <a:ea typeface="黑体" panose="02010609060101010101" pitchFamily="49" charset="-122"/>
              </a:rPr>
              <a:t>（三）遗传性疾病的群体负荷 </a:t>
            </a:r>
            <a:endParaRPr sz="2800" dirty="0" smtClean="0">
              <a:solidFill>
                <a:srgbClr val="002060"/>
              </a:solidFill>
              <a:latin typeface="Times New Roman" panose="02020603050405020304" pitchFamily="18" charset="0"/>
              <a:ea typeface="黑体" panose="02010609060101010101" pitchFamily="49" charset="-122"/>
            </a:endParaRPr>
          </a:p>
          <a:p>
            <a:pPr eaLnBrk="1" hangingPunct="1">
              <a:lnSpc>
                <a:spcPct val="150000"/>
              </a:lnSpc>
              <a:buFont typeface="Wingdings" panose="05000000000000000000" pitchFamily="2" charset="2"/>
              <a:buNone/>
            </a:pPr>
            <a:r>
              <a:rPr sz="2800" dirty="0" smtClean="0">
                <a:solidFill>
                  <a:srgbClr val="002060"/>
                </a:solidFill>
                <a:latin typeface="Times New Roman" panose="02020603050405020304" pitchFamily="18" charset="0"/>
                <a:ea typeface="黑体" panose="02010609060101010101" pitchFamily="49" charset="-122"/>
              </a:rPr>
              <a:t>（四）遗传病与医学伦理</a:t>
            </a:r>
            <a:endParaRPr sz="2800" dirty="0" smtClean="0">
              <a:solidFill>
                <a:srgbClr val="002060"/>
              </a:solidFill>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p:nvPr>
        </p:nvSpPr>
        <p:spPr>
          <a:xfrm>
            <a:off x="628650" y="130493"/>
            <a:ext cx="8139113" cy="795337"/>
          </a:xfrm>
        </p:spPr>
        <p:txBody>
          <a:bodyPr/>
          <a:lstStyle/>
          <a:p>
            <a:pPr algn="ctr" eaLnBrk="1" hangingPunct="1"/>
            <a:r>
              <a:rPr lang="zh-CN" altLang="en-US" smtClean="0">
                <a:latin typeface="Times New Roman" panose="02020603050405020304" pitchFamily="18" charset="0"/>
                <a:ea typeface="黑体" panose="02010609060101010101" pitchFamily="49" charset="-122"/>
              </a:rPr>
              <a:t>本章小结</a:t>
            </a:r>
            <a:endParaRPr lang="zh-CN" altLang="en-US" smtClean="0">
              <a:latin typeface="Times New Roman" panose="02020603050405020304" pitchFamily="18" charset="0"/>
              <a:ea typeface="黑体" panose="02010609060101010101" pitchFamily="49" charset="-122"/>
            </a:endParaRPr>
          </a:p>
        </p:txBody>
      </p:sp>
      <p:sp>
        <p:nvSpPr>
          <p:cNvPr id="41987" name="内容占位符 2"/>
          <p:cNvSpPr>
            <a:spLocks noGrp="1"/>
          </p:cNvSpPr>
          <p:nvPr>
            <p:ph idx="1"/>
          </p:nvPr>
        </p:nvSpPr>
        <p:spPr>
          <a:xfrm>
            <a:off x="854075" y="1557338"/>
            <a:ext cx="7688263" cy="3776662"/>
          </a:xfrm>
        </p:spPr>
        <p:txBody>
          <a:bodyPr/>
          <a:lstStyle/>
          <a:p>
            <a:pPr eaLnBrk="1" hangingPunct="1">
              <a:lnSpc>
                <a:spcPct val="150000"/>
              </a:lnSpc>
            </a:pPr>
            <a:r>
              <a:rPr dirty="0" smtClean="0">
                <a:latin typeface="Times New Roman" panose="02020603050405020304" pitchFamily="18" charset="0"/>
                <a:ea typeface="黑体" panose="02010609060101010101" pitchFamily="49" charset="-122"/>
              </a:rPr>
              <a:t>医学遗传学的研究范畴和发展历史</a:t>
            </a:r>
            <a:endParaRPr lang="en-US" altLang="zh-CN" dirty="0" smtClean="0">
              <a:latin typeface="Times New Roman" panose="02020603050405020304" pitchFamily="18" charset="0"/>
              <a:ea typeface="黑体" panose="02010609060101010101" pitchFamily="49" charset="-122"/>
            </a:endParaRPr>
          </a:p>
          <a:p>
            <a:pPr eaLnBrk="1" hangingPunct="1">
              <a:lnSpc>
                <a:spcPct val="150000"/>
              </a:lnSpc>
            </a:pPr>
            <a:r>
              <a:rPr dirty="0" smtClean="0">
                <a:latin typeface="Times New Roman" panose="02020603050405020304" pitchFamily="18" charset="0"/>
                <a:ea typeface="黑体" panose="02010609060101010101" pitchFamily="49" charset="-122"/>
              </a:rPr>
              <a:t>遗传病的概念、特点、分类</a:t>
            </a:r>
            <a:endParaRPr lang="en-US" altLang="zh-CN" dirty="0" smtClean="0">
              <a:latin typeface="Times New Roman" panose="02020603050405020304" pitchFamily="18" charset="0"/>
              <a:ea typeface="黑体" panose="02010609060101010101" pitchFamily="49" charset="-122"/>
            </a:endParaRPr>
          </a:p>
          <a:p>
            <a:pPr eaLnBrk="1" hangingPunct="1">
              <a:lnSpc>
                <a:spcPct val="150000"/>
              </a:lnSpc>
            </a:pPr>
            <a:r>
              <a:rPr dirty="0" smtClean="0">
                <a:latin typeface="Times New Roman" panose="02020603050405020304" pitchFamily="18" charset="0"/>
                <a:ea typeface="黑体" panose="02010609060101010101" pitchFamily="49" charset="-122"/>
              </a:rPr>
              <a:t>疾病的发生与遗传因素和环境因素的关系</a:t>
            </a:r>
            <a:endParaRPr lang="en-US" altLang="zh-CN" dirty="0" smtClean="0">
              <a:latin typeface="Times New Roman" panose="02020603050405020304" pitchFamily="18" charset="0"/>
              <a:ea typeface="黑体" panose="02010609060101010101" pitchFamily="49" charset="-122"/>
            </a:endParaRPr>
          </a:p>
          <a:p>
            <a:pPr eaLnBrk="1" hangingPunct="1">
              <a:lnSpc>
                <a:spcPct val="150000"/>
              </a:lnSpc>
            </a:pPr>
            <a:r>
              <a:rPr dirty="0" smtClean="0">
                <a:latin typeface="Times New Roman" panose="02020603050405020304" pitchFamily="18" charset="0"/>
                <a:ea typeface="黑体" panose="02010609060101010101" pitchFamily="49" charset="-122"/>
              </a:rPr>
              <a:t>遗传病在医学实践中的一些问题</a:t>
            </a:r>
            <a:endParaRPr lang="en-US" altLang="zh-CN" dirty="0" smtClean="0">
              <a:latin typeface="Times New Roman" panose="02020603050405020304" pitchFamily="18" charset="0"/>
              <a:ea typeface="黑体" panose="02010609060101010101" pitchFamily="49" charset="-122"/>
            </a:endParaRPr>
          </a:p>
          <a:p>
            <a:pPr eaLnBrk="1" hangingPunct="1">
              <a:lnSpc>
                <a:spcPct val="150000"/>
              </a:lnSpc>
            </a:pPr>
            <a:r>
              <a:rPr lang="zh-CN" altLang="en-US" dirty="0" smtClean="0">
                <a:latin typeface="Times New Roman" panose="02020603050405020304" pitchFamily="18" charset="0"/>
                <a:ea typeface="黑体" panose="02010609060101010101" pitchFamily="49" charset="-122"/>
              </a:rPr>
              <a:t>英文术语：</a:t>
            </a:r>
            <a:r>
              <a:rPr lang="en-US" altLang="zh-CN" dirty="0" smtClean="0">
                <a:latin typeface="Times New Roman" panose="02020603050405020304" pitchFamily="18" charset="0"/>
                <a:ea typeface="黑体" panose="02010609060101010101" pitchFamily="49" charset="-122"/>
              </a:rPr>
              <a:t>medical genetics</a:t>
            </a:r>
            <a:r>
              <a:rPr lang="zh-CN" altLang="en-US" dirty="0" smtClean="0">
                <a:latin typeface="Times New Roman" panose="02020603050405020304" pitchFamily="18" charset="0"/>
                <a:ea typeface="黑体" panose="02010609060101010101" pitchFamily="49" charset="-122"/>
              </a:rPr>
              <a:t>；</a:t>
            </a:r>
            <a:r>
              <a:rPr lang="en-US" altLang="zh-CN" dirty="0" smtClean="0">
                <a:latin typeface="Times New Roman" panose="02020603050405020304" pitchFamily="18" charset="0"/>
                <a:ea typeface="黑体" panose="02010609060101010101" pitchFamily="49" charset="-122"/>
              </a:rPr>
              <a:t>genetic disorders</a:t>
            </a:r>
            <a:endParaRPr lang="en-US" altLang="zh-CN" dirty="0" smtClean="0">
              <a:latin typeface="Times New Roman" panose="02020603050405020304" pitchFamily="18" charset="0"/>
              <a:ea typeface="黑体" panose="02010609060101010101" pitchFamily="49" charset="-122"/>
            </a:endParaRPr>
          </a:p>
          <a:p>
            <a:pPr eaLnBrk="1" hangingPunct="1">
              <a:lnSpc>
                <a:spcPct val="150000"/>
              </a:lnSpc>
            </a:pPr>
            <a:endParaRPr sz="2800" dirty="0" smtClean="0">
              <a:latin typeface="Times New Roman" panose="02020603050405020304" pitchFamily="18" charset="0"/>
              <a:ea typeface="黑体" panose="02010609060101010101" pitchFamily="49"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p:cNvSpPr>
          <p:nvPr>
            <p:ph type="title"/>
          </p:nvPr>
        </p:nvSpPr>
        <p:spPr>
          <a:xfrm>
            <a:off x="628650" y="181535"/>
            <a:ext cx="8139644" cy="796011"/>
          </a:xfrm>
        </p:spPr>
        <p:txBody>
          <a:bodyPr vert="horz" wrap="square" lIns="91440" tIns="45720" rIns="91440" bIns="45720" anchor="t"/>
          <a:lstStyle/>
          <a:p>
            <a:r>
              <a:rPr lang="zh-CN" altLang="en-US" dirty="0"/>
              <a:t>知识点补充解析</a:t>
            </a:r>
            <a:endParaRPr lang="zh-CN" altLang="en-US" dirty="0"/>
          </a:p>
        </p:txBody>
      </p:sp>
      <p:sp>
        <p:nvSpPr>
          <p:cNvPr id="3" name="内容占位符 2"/>
          <p:cNvSpPr>
            <a:spLocks noGrp="1"/>
          </p:cNvSpPr>
          <p:nvPr>
            <p:ph idx="1"/>
          </p:nvPr>
        </p:nvSpPr>
        <p:spPr>
          <a:xfrm>
            <a:off x="827584" y="1355257"/>
            <a:ext cx="7312025" cy="3778250"/>
          </a:xfrm>
        </p:spPr>
        <p:txBody>
          <a:bodyPr vert="horz" wrap="square" lIns="91440" tIns="45720" rIns="91440" bIns="45720" numCol="1" anchor="t" anchorCtr="0" compatLnSpc="1"/>
          <a:lstStyle/>
          <a:p>
            <a:pPr marL="342900" marR="0" lvl="0" indent="-34290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dirty="0" smtClean="0">
                <a:ln>
                  <a:noFill/>
                </a:ln>
                <a:solidFill>
                  <a:srgbClr val="C00000"/>
                </a:solidFill>
                <a:effectLst/>
                <a:uLnTx/>
                <a:uFillTx/>
                <a:latin typeface="黑体" panose="02010609060101010101" pitchFamily="49" charset="-122"/>
                <a:ea typeface="黑体" panose="02010609060101010101" pitchFamily="49" charset="-122"/>
                <a:cs typeface="黑体" panose="02010609060101010101" pitchFamily="49" charset="-122"/>
              </a:rPr>
              <a:t>基因家族</a:t>
            </a:r>
            <a:r>
              <a:rPr kumimoji="0" lang="zh-CN" altLang="en-US" sz="2400" b="0" i="0" u="none" strike="noStrike" kern="1200" cap="none" spc="0" normalizeH="0" baseline="0" noProof="0" dirty="0" smtClean="0">
                <a:ln>
                  <a:noFill/>
                </a:ln>
                <a:solidFill>
                  <a:srgbClr val="404040"/>
                </a:solidFill>
                <a:effectLst/>
                <a:uLnTx/>
                <a:uFillTx/>
                <a:latin typeface="黑体" panose="02010609060101010101" pitchFamily="49" charset="-122"/>
                <a:ea typeface="黑体" panose="02010609060101010101" pitchFamily="49" charset="-122"/>
                <a:cs typeface="黑体" panose="02010609060101010101" pitchFamily="49" charset="-122"/>
              </a:rPr>
              <a:t>是由同一个始祖基因重复突变产生的来源相同、结构相似、功能相近的一组基因。</a:t>
            </a:r>
            <a:endParaRPr kumimoji="0" lang="en-US" altLang="zh-CN" sz="2400" b="0" i="0" u="none" strike="noStrike" kern="1200" cap="none" spc="0" normalizeH="0" baseline="0" noProof="0" dirty="0" smtClean="0">
              <a:ln>
                <a:noFill/>
              </a:ln>
              <a:solidFill>
                <a:srgbClr val="404040"/>
              </a:solidFill>
              <a:effectLst/>
              <a:uLnTx/>
              <a:uFillTx/>
              <a:latin typeface="黑体" panose="02010609060101010101" pitchFamily="49" charset="-122"/>
              <a:ea typeface="黑体" panose="02010609060101010101" pitchFamily="49" charset="-122"/>
              <a:cs typeface="黑体" panose="02010609060101010101" pitchFamily="49" charset="-122"/>
            </a:endParaRPr>
          </a:p>
          <a:p>
            <a:pPr marL="0" marR="0" lvl="0" indent="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None/>
              <a:defRPr/>
            </a:pPr>
            <a:r>
              <a:rPr kumimoji="0" lang="en-US" altLang="zh-CN" sz="2400" b="0" i="0" u="none" strike="noStrike" kern="1200" cap="none" spc="0" normalizeH="0" baseline="0" noProof="0" dirty="0" smtClean="0">
                <a:ln>
                  <a:noFill/>
                </a:ln>
                <a:solidFill>
                  <a:srgbClr val="404040"/>
                </a:solidFill>
                <a:effectLst/>
                <a:uLnTx/>
                <a:uFillTx/>
                <a:latin typeface="黑体" panose="02010609060101010101" pitchFamily="49" charset="-122"/>
                <a:ea typeface="黑体" panose="02010609060101010101" pitchFamily="49" charset="-122"/>
                <a:cs typeface="黑体" panose="02010609060101010101" pitchFamily="49" charset="-122"/>
              </a:rPr>
              <a:t>1</a:t>
            </a:r>
            <a:r>
              <a:rPr kumimoji="0" lang="zh-CN" altLang="en-US" sz="2400" b="0" i="0" u="none" strike="noStrike" kern="1200" cap="none" spc="0" normalizeH="0" baseline="0" noProof="0" dirty="0" smtClean="0">
                <a:ln>
                  <a:noFill/>
                </a:ln>
                <a:solidFill>
                  <a:srgbClr val="404040"/>
                </a:solidFill>
                <a:effectLst/>
                <a:uLnTx/>
                <a:uFillTx/>
                <a:latin typeface="黑体" panose="02010609060101010101" pitchFamily="49" charset="-122"/>
                <a:ea typeface="黑体" panose="02010609060101010101" pitchFamily="49" charset="-122"/>
                <a:cs typeface="黑体" panose="02010609060101010101" pitchFamily="49" charset="-122"/>
              </a:rPr>
              <a:t>、同一条染色体上，基因簇</a:t>
            </a:r>
            <a:endParaRPr kumimoji="0" lang="en-US" altLang="zh-CN" sz="2400" b="0" i="0" u="none" strike="noStrike" kern="1200" cap="none" spc="0" normalizeH="0" baseline="0" noProof="0" dirty="0" smtClean="0">
              <a:ln>
                <a:noFill/>
              </a:ln>
              <a:solidFill>
                <a:srgbClr val="404040"/>
              </a:solidFill>
              <a:effectLst/>
              <a:uLnTx/>
              <a:uFillTx/>
            </a:endParaRPr>
          </a:p>
          <a:p>
            <a:pPr marL="0" marR="0" lvl="0" indent="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None/>
              <a:defRPr/>
            </a:pPr>
            <a:endParaRPr lang="en-US" altLang="zh-CN" sz="2400" dirty="0"/>
          </a:p>
          <a:p>
            <a:pPr marL="0" marR="0" lvl="0" indent="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None/>
              <a:defRPr/>
            </a:pPr>
            <a:endParaRPr kumimoji="0" lang="en-US" altLang="zh-CN" sz="2400" b="0" i="0" u="none" strike="noStrike" kern="1200" cap="none" spc="0" normalizeH="0" baseline="0" noProof="0" dirty="0" smtClean="0">
              <a:ln>
                <a:noFill/>
              </a:ln>
              <a:solidFill>
                <a:srgbClr val="404040"/>
              </a:solidFill>
              <a:effectLst/>
              <a:uLnTx/>
              <a:uFillTx/>
            </a:endParaRPr>
          </a:p>
          <a:p>
            <a:pPr marL="0" indent="0">
              <a:buNone/>
              <a:defRPr/>
            </a:pPr>
            <a:r>
              <a:rPr lang="en-US" altLang="zh-CN" sz="2400" dirty="0">
                <a:latin typeface="黑体" panose="02010609060101010101" pitchFamily="49" charset="-122"/>
                <a:ea typeface="黑体" panose="02010609060101010101" pitchFamily="49" charset="-122"/>
                <a:cs typeface="黑体" panose="02010609060101010101" pitchFamily="49" charset="-122"/>
              </a:rPr>
              <a:t>2</a:t>
            </a:r>
            <a:r>
              <a:rPr lang="zh-CN" altLang="en-US" sz="2400" dirty="0">
                <a:latin typeface="黑体" panose="02010609060101010101" pitchFamily="49" charset="-122"/>
                <a:ea typeface="黑体" panose="02010609060101010101" pitchFamily="49" charset="-122"/>
                <a:cs typeface="黑体" panose="02010609060101010101" pitchFamily="49" charset="-122"/>
              </a:rPr>
              <a:t>、涉及多条染色体</a:t>
            </a:r>
            <a:endParaRPr lang="en-US" altLang="zh-CN" sz="2400" dirty="0"/>
          </a:p>
          <a:p>
            <a:pPr marL="0" marR="0" lvl="0" indent="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None/>
              <a:defRPr/>
            </a:pPr>
            <a:endParaRPr kumimoji="0" lang="en-US" altLang="zh-CN" sz="2400" b="0" i="0" u="none" strike="noStrike" kern="1200" cap="none" spc="0" normalizeH="0" baseline="0" noProof="0" dirty="0" smtClean="0">
              <a:ln>
                <a:noFill/>
              </a:ln>
              <a:solidFill>
                <a:srgbClr val="404040"/>
              </a:solidFill>
              <a:effectLst/>
              <a:uLnTx/>
              <a:uFillTx/>
            </a:endParaRPr>
          </a:p>
          <a:p>
            <a:pPr marL="342900" marR="0" lvl="0" indent="-342900" algn="l" defTabSz="457200" rtl="0" eaLnBrk="0" fontAlgn="base" latinLnBrk="0" hangingPunct="0">
              <a:lnSpc>
                <a:spcPct val="100000"/>
              </a:lnSpc>
              <a:spcBef>
                <a:spcPts val="1000"/>
              </a:spcBef>
              <a:spcAft>
                <a:spcPct val="0"/>
              </a:spcAft>
              <a:buClr>
                <a:schemeClr val="accent1"/>
              </a:buClr>
              <a:buSzTx/>
              <a:buFont typeface="Wingdings 3" panose="05040102010807070707" charset="2"/>
              <a:buChar char=""/>
              <a:defRPr/>
            </a:pPr>
            <a:endParaRPr kumimoji="0" lang="en-US" altLang="zh-CN" sz="2400" b="0" i="0" u="none" strike="noStrike" kern="1200" cap="none" spc="0" normalizeH="0" baseline="0" noProof="0" dirty="0" smtClean="0">
              <a:ln>
                <a:noFill/>
              </a:ln>
              <a:solidFill>
                <a:srgbClr val="404040"/>
              </a:solidFill>
              <a:effectLst/>
              <a:uLnTx/>
              <a:uFillTx/>
            </a:endParaRPr>
          </a:p>
        </p:txBody>
      </p:sp>
      <p:pic>
        <p:nvPicPr>
          <p:cNvPr id="28676" name="图片 3"/>
          <p:cNvPicPr>
            <a:picLocks noChangeAspect="1"/>
          </p:cNvPicPr>
          <p:nvPr/>
        </p:nvPicPr>
        <p:blipFill>
          <a:blip r:embed="rId1"/>
          <a:stretch>
            <a:fillRect/>
          </a:stretch>
        </p:blipFill>
        <p:spPr>
          <a:xfrm>
            <a:off x="1763688" y="2636147"/>
            <a:ext cx="4006701" cy="1079356"/>
          </a:xfrm>
          <a:prstGeom prst="rect">
            <a:avLst/>
          </a:prstGeom>
          <a:noFill/>
          <a:ln w="9525">
            <a:noFill/>
          </a:ln>
        </p:spPr>
      </p:pic>
      <p:pic>
        <p:nvPicPr>
          <p:cNvPr id="5" name="图片 4"/>
          <p:cNvPicPr>
            <a:picLocks noChangeAspect="1"/>
          </p:cNvPicPr>
          <p:nvPr/>
        </p:nvPicPr>
        <p:blipFill>
          <a:blip r:embed="rId2"/>
          <a:stretch>
            <a:fillRect/>
          </a:stretch>
        </p:blipFill>
        <p:spPr>
          <a:xfrm>
            <a:off x="1331640" y="4184154"/>
            <a:ext cx="5119674" cy="1898706"/>
          </a:xfrm>
          <a:prstGeom prst="rect">
            <a:avLst/>
          </a:prstGeom>
          <a:noFill/>
          <a:ln w="9525">
            <a:noFill/>
          </a:ln>
        </p:spPr>
      </p:pic>
      <p:sp>
        <p:nvSpPr>
          <p:cNvPr id="6" name="矩形 5"/>
          <p:cNvSpPr/>
          <p:nvPr/>
        </p:nvSpPr>
        <p:spPr>
          <a:xfrm>
            <a:off x="6451314" y="4142363"/>
            <a:ext cx="862941" cy="1871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C00000"/>
                </a:solidFill>
                <a:effectLst/>
                <a:uLnTx/>
                <a:uFillTx/>
                <a:latin typeface="+mn-lt"/>
                <a:ea typeface="+mn-ea"/>
                <a:cs typeface="+mn-cs"/>
              </a:rPr>
              <a:t>16Chr</a:t>
            </a:r>
            <a:endParaRPr kumimoji="0" lang="en-US" altLang="zh-CN" sz="2000" b="1" i="0" u="none" strike="noStrike" kern="1200" cap="none" spc="0" normalizeH="0" baseline="0" noProof="0" dirty="0">
              <a:ln>
                <a:noFill/>
              </a:ln>
              <a:solidFill>
                <a:srgbClr val="C00000"/>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2000" b="1" i="0" u="none" strike="noStrike" kern="1200" cap="none" spc="0" normalizeH="0" baseline="0" noProof="0" dirty="0">
              <a:ln>
                <a:noFill/>
              </a:ln>
              <a:solidFill>
                <a:srgbClr val="C00000"/>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2000" b="1" i="0" u="none" strike="noStrike" kern="1200" cap="none" spc="0" normalizeH="0" baseline="0" noProof="0" dirty="0">
              <a:ln>
                <a:noFill/>
              </a:ln>
              <a:solidFill>
                <a:srgbClr val="C00000"/>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endParaRPr kumimoji="0" lang="en-US" altLang="zh-CN" sz="2000" b="1" i="0" u="none" strike="noStrike" kern="1200" cap="none" spc="0" normalizeH="0" baseline="0" noProof="0" dirty="0">
              <a:ln>
                <a:noFill/>
              </a:ln>
              <a:solidFill>
                <a:srgbClr val="C00000"/>
              </a:solidFill>
              <a:effectLst/>
              <a:uLnTx/>
              <a:uFillTx/>
              <a:latin typeface="+mn-lt"/>
              <a:ea typeface="+mn-ea"/>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000" b="1" i="0" u="none" strike="noStrike" kern="1200" cap="none" spc="0" normalizeH="0" baseline="0" noProof="0" dirty="0">
                <a:ln>
                  <a:noFill/>
                </a:ln>
                <a:solidFill>
                  <a:srgbClr val="C00000"/>
                </a:solidFill>
                <a:effectLst/>
                <a:uLnTx/>
                <a:uFillTx/>
                <a:latin typeface="+mn-lt"/>
                <a:ea typeface="+mn-ea"/>
                <a:cs typeface="+mn-cs"/>
              </a:rPr>
              <a:t>11Chr</a:t>
            </a:r>
            <a:endParaRPr kumimoji="0" lang="zh-CN" altLang="en-US" sz="2000" b="1" i="0" u="none" strike="noStrike" kern="1200" cap="none" spc="0" normalizeH="0" baseline="0" noProof="0" dirty="0">
              <a:ln>
                <a:noFill/>
              </a:ln>
              <a:solidFill>
                <a:srgbClr val="C00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title"/>
          </p:nvPr>
        </p:nvSpPr>
        <p:spPr>
          <a:xfrm>
            <a:off x="628650" y="172645"/>
            <a:ext cx="8139644" cy="796011"/>
          </a:xfrm>
        </p:spPr>
        <p:txBody>
          <a:bodyPr vert="horz" wrap="square" lIns="91440" tIns="45720" rIns="91440" bIns="45720" anchor="t"/>
          <a:lstStyle/>
          <a:p>
            <a:r>
              <a:rPr lang="zh-CN" altLang="en-US" dirty="0"/>
              <a:t>知识点补充解析</a:t>
            </a:r>
            <a:endParaRPr lang="zh-CN" altLang="en-US" dirty="0"/>
          </a:p>
        </p:txBody>
      </p:sp>
      <p:sp>
        <p:nvSpPr>
          <p:cNvPr id="30723" name="内容占位符 2"/>
          <p:cNvSpPr>
            <a:spLocks noGrp="1"/>
          </p:cNvSpPr>
          <p:nvPr>
            <p:ph idx="1"/>
          </p:nvPr>
        </p:nvSpPr>
        <p:spPr>
          <a:xfrm>
            <a:off x="827088" y="1905000"/>
            <a:ext cx="7385050" cy="3778250"/>
          </a:xfrm>
        </p:spPr>
        <p:txBody>
          <a:bodyPr vert="horz" wrap="square" lIns="91440" tIns="45720" rIns="91440" bIns="45720" anchor="t"/>
          <a:lstStyle/>
          <a:p>
            <a:pPr marL="342900" lvl="2" indent="-342900"/>
            <a:r>
              <a:rPr lang="zh-CN" altLang="en-US" sz="2800" dirty="0">
                <a:solidFill>
                  <a:srgbClr val="C00000"/>
                </a:solidFill>
                <a:ea typeface="黑体" panose="02010609060101010101" pitchFamily="49" charset="-122"/>
                <a:cs typeface="+mn-lt"/>
              </a:rPr>
              <a:t>假基因</a:t>
            </a:r>
            <a:r>
              <a:rPr lang="zh-CN" altLang="en-US" sz="2800" dirty="0">
                <a:ea typeface="黑体" panose="02010609060101010101" pitchFamily="49" charset="-122"/>
                <a:cs typeface="+mn-lt"/>
              </a:rPr>
              <a:t>是</a:t>
            </a:r>
            <a:r>
              <a:rPr lang="en-US" altLang="zh-CN" sz="2800" dirty="0">
                <a:ea typeface="黑体" panose="02010609060101010101" pitchFamily="49" charset="-122"/>
                <a:cs typeface="+mn-lt"/>
              </a:rPr>
              <a:t>DNA</a:t>
            </a:r>
            <a:r>
              <a:rPr lang="zh-CN" altLang="en-US" sz="2800" dirty="0">
                <a:ea typeface="黑体" panose="02010609060101010101" pitchFamily="49" charset="-122"/>
                <a:cs typeface="+mn-lt"/>
              </a:rPr>
              <a:t>序列与已知基因相似，但没有相应功能的基因。（干扰素、肌动蛋白、组蛋白等）常用</a:t>
            </a:r>
            <a:r>
              <a:rPr lang="el-GR" altLang="zh-CN" sz="2800" dirty="0">
                <a:solidFill>
                  <a:srgbClr val="C00000"/>
                </a:solidFill>
                <a:ea typeface="黑体" panose="02010609060101010101" pitchFamily="49" charset="-122"/>
                <a:cs typeface="+mn-lt"/>
              </a:rPr>
              <a:t>ψ</a:t>
            </a:r>
            <a:r>
              <a:rPr lang="zh-CN" altLang="en-US" sz="2800" dirty="0">
                <a:ea typeface="黑体" panose="02010609060101010101" pitchFamily="49" charset="-122"/>
                <a:cs typeface="+mn-lt"/>
              </a:rPr>
              <a:t>表示。</a:t>
            </a:r>
            <a:endParaRPr lang="zh-CN" altLang="en-US" sz="2800" dirty="0">
              <a:ea typeface="黑体" panose="02010609060101010101" pitchFamily="49" charset="-122"/>
              <a:cs typeface="+mn-lt"/>
            </a:endParaRPr>
          </a:p>
          <a:p>
            <a:endParaRPr lang="zh-CN" altLang="en-US" dirty="0">
              <a:ea typeface="黑体" panose="02010609060101010101" pitchFamily="49" charset="-122"/>
              <a:cs typeface="+mn-lt"/>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标题 1"/>
          <p:cNvSpPr>
            <a:spLocks noGrp="1"/>
          </p:cNvSpPr>
          <p:nvPr>
            <p:ph type="title"/>
          </p:nvPr>
        </p:nvSpPr>
        <p:spPr>
          <a:xfrm>
            <a:off x="628650" y="215825"/>
            <a:ext cx="8139644" cy="796011"/>
          </a:xfrm>
        </p:spPr>
        <p:txBody>
          <a:bodyPr vert="horz" wrap="square" lIns="91440" tIns="45720" rIns="91440" bIns="45720" anchor="t"/>
          <a:lstStyle/>
          <a:p>
            <a:r>
              <a:rPr lang="en-US" altLang="zh-CN" dirty="0" smtClean="0"/>
              <a:t>E.g.  </a:t>
            </a:r>
            <a:r>
              <a:rPr lang="en-US" altLang="zh-CN" dirty="0" err="1" smtClean="0"/>
              <a:t>Alu</a:t>
            </a:r>
            <a:r>
              <a:rPr lang="en-US" altLang="zh-CN" dirty="0" smtClean="0"/>
              <a:t> </a:t>
            </a:r>
            <a:r>
              <a:rPr lang="zh-CN" altLang="en-US" dirty="0"/>
              <a:t>重复</a:t>
            </a:r>
            <a:endParaRPr lang="zh-CN" altLang="en-US" dirty="0"/>
          </a:p>
        </p:txBody>
      </p:sp>
      <p:sp>
        <p:nvSpPr>
          <p:cNvPr id="33795" name="内容占位符 2"/>
          <p:cNvSpPr>
            <a:spLocks noGrp="1"/>
          </p:cNvSpPr>
          <p:nvPr>
            <p:ph idx="1"/>
          </p:nvPr>
        </p:nvSpPr>
        <p:spPr>
          <a:xfrm>
            <a:off x="1258888" y="1557338"/>
            <a:ext cx="7024687" cy="3776662"/>
          </a:xfrm>
        </p:spPr>
        <p:txBody>
          <a:bodyPr vert="horz" wrap="square" lIns="91440" tIns="45720" rIns="91440" bIns="45720" anchor="t"/>
          <a:lstStyle/>
          <a:p>
            <a:pPr>
              <a:lnSpc>
                <a:spcPct val="150000"/>
              </a:lnSpc>
            </a:pPr>
            <a:r>
              <a:rPr lang="zh-CN" altLang="en-US" sz="2800" dirty="0">
                <a:latin typeface="+mn-lt"/>
                <a:ea typeface="黑体" panose="02010609060101010101" pitchFamily="49" charset="-122"/>
                <a:cs typeface="+mn-lt"/>
              </a:rPr>
              <a:t>人类基因组含量最丰富的散在重复序列，因</a:t>
            </a:r>
            <a:r>
              <a:rPr lang="en-US" altLang="zh-CN" sz="2800" dirty="0">
                <a:solidFill>
                  <a:srgbClr val="0070C0"/>
                </a:solidFill>
                <a:latin typeface="+mn-lt"/>
                <a:ea typeface="黑体" panose="02010609060101010101" pitchFamily="49" charset="-122"/>
                <a:cs typeface="+mn-lt"/>
              </a:rPr>
              <a:t>AGCT</a:t>
            </a:r>
            <a:r>
              <a:rPr lang="zh-CN" altLang="en-US" sz="2800" dirty="0">
                <a:solidFill>
                  <a:srgbClr val="0070C0"/>
                </a:solidFill>
                <a:latin typeface="+mn-lt"/>
                <a:ea typeface="黑体" panose="02010609060101010101" pitchFamily="49" charset="-122"/>
                <a:cs typeface="+mn-lt"/>
              </a:rPr>
              <a:t>限制性酶切位点</a:t>
            </a:r>
            <a:r>
              <a:rPr lang="zh-CN" altLang="en-US" sz="2800" dirty="0">
                <a:latin typeface="+mn-lt"/>
                <a:ea typeface="黑体" panose="02010609060101010101" pitchFamily="49" charset="-122"/>
                <a:cs typeface="+mn-lt"/>
              </a:rPr>
              <a:t>而得名</a:t>
            </a:r>
            <a:endParaRPr lang="en-US" altLang="zh-CN" sz="2800" dirty="0">
              <a:latin typeface="+mn-lt"/>
              <a:ea typeface="黑体" panose="02010609060101010101" pitchFamily="49" charset="-122"/>
              <a:cs typeface="+mn-lt"/>
            </a:endParaRPr>
          </a:p>
          <a:p>
            <a:pPr>
              <a:lnSpc>
                <a:spcPct val="150000"/>
              </a:lnSpc>
            </a:pPr>
            <a:r>
              <a:rPr lang="zh-CN" altLang="en-US" sz="2800" dirty="0">
                <a:latin typeface="+mn-lt"/>
                <a:ea typeface="黑体" panose="02010609060101010101" pitchFamily="49" charset="-122"/>
                <a:cs typeface="+mn-lt"/>
              </a:rPr>
              <a:t>占基因组总</a:t>
            </a:r>
            <a:r>
              <a:rPr lang="en-US" altLang="zh-CN" sz="2800" dirty="0">
                <a:latin typeface="+mn-lt"/>
                <a:ea typeface="黑体" panose="02010609060101010101" pitchFamily="49" charset="-122"/>
                <a:cs typeface="+mn-lt"/>
              </a:rPr>
              <a:t>DNA</a:t>
            </a:r>
            <a:r>
              <a:rPr lang="zh-CN" altLang="en-US" sz="2800" dirty="0">
                <a:latin typeface="+mn-lt"/>
                <a:ea typeface="黑体" panose="02010609060101010101" pitchFamily="49" charset="-122"/>
                <a:cs typeface="+mn-lt"/>
              </a:rPr>
              <a:t>含量的</a:t>
            </a:r>
            <a:r>
              <a:rPr lang="en-US" altLang="zh-CN" sz="2800" dirty="0">
                <a:latin typeface="+mn-lt"/>
                <a:ea typeface="黑体" panose="02010609060101010101" pitchFamily="49" charset="-122"/>
                <a:cs typeface="+mn-lt"/>
              </a:rPr>
              <a:t>11%</a:t>
            </a:r>
            <a:r>
              <a:rPr lang="zh-CN" altLang="en-US" sz="2800" dirty="0">
                <a:latin typeface="+mn-lt"/>
                <a:ea typeface="黑体" panose="02010609060101010101" pitchFamily="49" charset="-122"/>
                <a:cs typeface="+mn-lt"/>
              </a:rPr>
              <a:t>，长达</a:t>
            </a:r>
            <a:r>
              <a:rPr lang="en-US" altLang="zh-CN" sz="2800" dirty="0">
                <a:latin typeface="+mn-lt"/>
                <a:ea typeface="黑体" panose="02010609060101010101" pitchFamily="49" charset="-122"/>
                <a:cs typeface="+mn-lt"/>
              </a:rPr>
              <a:t>300bp</a:t>
            </a:r>
            <a:endParaRPr lang="en-US" altLang="zh-CN" sz="2800" dirty="0">
              <a:latin typeface="+mn-lt"/>
              <a:ea typeface="黑体" panose="02010609060101010101" pitchFamily="49" charset="-122"/>
              <a:cs typeface="+mn-lt"/>
            </a:endParaRPr>
          </a:p>
          <a:p>
            <a:pPr>
              <a:lnSpc>
                <a:spcPct val="150000"/>
              </a:lnSpc>
            </a:pPr>
            <a:r>
              <a:rPr lang="zh-CN" altLang="en-US" sz="2800" dirty="0">
                <a:latin typeface="+mn-lt"/>
                <a:ea typeface="黑体" panose="02010609060101010101" pitchFamily="49" charset="-122"/>
                <a:cs typeface="+mn-lt"/>
              </a:rPr>
              <a:t>临床相关疾病：神经母细胞纤维瘤</a:t>
            </a:r>
            <a:r>
              <a:rPr lang="en-US" altLang="zh-CN" sz="2800" dirty="0">
                <a:latin typeface="+mn-lt"/>
                <a:ea typeface="黑体" panose="02010609060101010101" pitchFamily="49" charset="-122"/>
                <a:cs typeface="+mn-lt"/>
              </a:rPr>
              <a:t>I</a:t>
            </a:r>
            <a:r>
              <a:rPr lang="zh-CN" altLang="en-US" sz="2800" dirty="0">
                <a:latin typeface="+mn-lt"/>
                <a:ea typeface="黑体" panose="02010609060101010101" pitchFamily="49" charset="-122"/>
                <a:cs typeface="+mn-lt"/>
              </a:rPr>
              <a:t>（</a:t>
            </a:r>
            <a:r>
              <a:rPr lang="en-US" altLang="zh-CN" sz="2800" dirty="0">
                <a:latin typeface="+mn-lt"/>
                <a:ea typeface="黑体" panose="02010609060101010101" pitchFamily="49" charset="-122"/>
                <a:cs typeface="+mn-lt"/>
              </a:rPr>
              <a:t>NF1</a:t>
            </a:r>
            <a:r>
              <a:rPr lang="zh-CN" altLang="en-US" sz="2800" dirty="0">
                <a:latin typeface="+mn-lt"/>
                <a:ea typeface="黑体" panose="02010609060101010101" pitchFamily="49" charset="-122"/>
                <a:cs typeface="+mn-lt"/>
              </a:rPr>
              <a:t>抑癌基因突变）</a:t>
            </a:r>
            <a:endParaRPr lang="zh-CN" altLang="en-US" sz="2800" dirty="0">
              <a:latin typeface="+mn-lt"/>
              <a:ea typeface="黑体" panose="02010609060101010101" pitchFamily="49" charset="-122"/>
              <a:cs typeface="+mn-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smtClean="0"/>
              <a:t>暑假遗传室见习学生分享实践经历</a:t>
            </a:r>
            <a:br>
              <a:rPr lang="en-US" altLang="zh-CN" dirty="0" smtClean="0"/>
            </a:br>
            <a:r>
              <a:rPr lang="zh-CN" altLang="en-US" dirty="0"/>
              <a:t>互动环节</a:t>
            </a:r>
            <a:endParaRPr lang="zh-CN" altLang="en-US" dirty="0"/>
          </a:p>
        </p:txBody>
      </p:sp>
      <p:sp>
        <p:nvSpPr>
          <p:cNvPr id="5" name="文本占位符 4"/>
          <p:cNvSpPr>
            <a:spLocks noGrp="1"/>
          </p:cNvSpPr>
          <p:nvPr>
            <p:ph type="body" idx="1"/>
          </p:nvPr>
        </p:nvSpPr>
        <p:spPr/>
        <p:txBody>
          <a:bodyPr>
            <a:noAutofit/>
          </a:bodyPr>
          <a:lstStyle/>
          <a:p>
            <a:r>
              <a:rPr lang="en-US" altLang="zh-CN" sz="1800" dirty="0" smtClean="0"/>
              <a:t>15 min</a:t>
            </a:r>
            <a:endParaRPr lang="zh-CN" altLang="en-US" sz="1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标题 1"/>
          <p:cNvSpPr>
            <a:spLocks noGrp="1"/>
          </p:cNvSpPr>
          <p:nvPr>
            <p:ph type="title"/>
          </p:nvPr>
        </p:nvSpPr>
        <p:spPr>
          <a:xfrm>
            <a:off x="628650" y="238685"/>
            <a:ext cx="8139644" cy="796011"/>
          </a:xfrm>
        </p:spPr>
        <p:txBody>
          <a:bodyPr vert="horz" wrap="square" lIns="91440" tIns="45720" rIns="91440" bIns="45720" anchor="t"/>
          <a:lstStyle/>
          <a:p>
            <a:r>
              <a:rPr lang="en-US" altLang="zh-CN" dirty="0"/>
              <a:t>I</a:t>
            </a:r>
            <a:r>
              <a:rPr lang="zh-CN" altLang="en-US" dirty="0"/>
              <a:t>型神经母细胞纤维瘤</a:t>
            </a:r>
            <a:endParaRPr lang="zh-CN" altLang="en-US" dirty="0"/>
          </a:p>
        </p:txBody>
      </p:sp>
      <p:sp>
        <p:nvSpPr>
          <p:cNvPr id="3" name="内容占位符 2"/>
          <p:cNvSpPr>
            <a:spLocks noGrp="1"/>
          </p:cNvSpPr>
          <p:nvPr>
            <p:ph idx="1"/>
          </p:nvPr>
        </p:nvSpPr>
        <p:spPr>
          <a:xfrm>
            <a:off x="715645" y="1375410"/>
            <a:ext cx="3816350" cy="4464685"/>
          </a:xfrm>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t" anchorCtr="0" compatLnSpc="1"/>
          <a:lstStyle/>
          <a:p>
            <a:pPr marL="342900" marR="0" lvl="0" indent="-342900" algn="l" defTabSz="457200" rtl="0" eaLnBrk="0" fontAlgn="base" latinLnBrk="0" hangingPunct="0">
              <a:lnSpc>
                <a:spcPct val="15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rPr>
              <a:t>临床特征：</a:t>
            </a:r>
            <a:endParaRPr kumimoji="0" lang="en-US" altLang="zh-CN"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endParaRPr>
          </a:p>
          <a:p>
            <a:pPr marL="342900" marR="0" lvl="0" indent="-342900" algn="l" defTabSz="457200" rtl="0" eaLnBrk="0" fontAlgn="base" latinLnBrk="0" hangingPunct="0">
              <a:lnSpc>
                <a:spcPct val="15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a:ln>
                  <a:noFill/>
                </a:ln>
                <a:solidFill>
                  <a:schemeClr val="dk1"/>
                </a:solidFill>
                <a:effectLst/>
                <a:uLnTx/>
                <a:uFillTx/>
                <a:latin typeface="黑体" panose="02010609060101010101" pitchFamily="49" charset="-122"/>
                <a:ea typeface="黑体" panose="02010609060101010101" pitchFamily="49" charset="-122"/>
                <a:cs typeface="+mn-cs"/>
              </a:rPr>
              <a:t>多</a:t>
            </a:r>
            <a:r>
              <a:rPr kumimoji="0" lang="zh-CN" altLang="en-US"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rPr>
              <a:t>个咖啡样斑点</a:t>
            </a:r>
            <a:endParaRPr kumimoji="0" lang="en-US" altLang="zh-CN"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endParaRPr>
          </a:p>
          <a:p>
            <a:pPr marL="342900" marR="0" lvl="0" indent="-342900" algn="l" defTabSz="457200" rtl="0" eaLnBrk="0" fontAlgn="base" latinLnBrk="0" hangingPunct="0">
              <a:lnSpc>
                <a:spcPct val="15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rPr>
              <a:t>腋窝及股腹沟雀斑</a:t>
            </a:r>
            <a:endParaRPr kumimoji="0" lang="en-US" altLang="zh-CN"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endParaRPr>
          </a:p>
          <a:p>
            <a:pPr marL="342900" marR="0" lvl="0" indent="-342900" algn="l" defTabSz="457200" rtl="0" eaLnBrk="0" fontAlgn="base" latinLnBrk="0" hangingPunct="0">
              <a:lnSpc>
                <a:spcPct val="15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a:ln>
                  <a:noFill/>
                </a:ln>
                <a:solidFill>
                  <a:schemeClr val="dk1"/>
                </a:solidFill>
                <a:effectLst/>
                <a:uLnTx/>
                <a:uFillTx/>
                <a:latin typeface="黑体" panose="02010609060101010101" pitchFamily="49" charset="-122"/>
                <a:ea typeface="黑体" panose="02010609060101010101" pitchFamily="49" charset="-122"/>
                <a:cs typeface="+mn-cs"/>
              </a:rPr>
              <a:t>多个离散性皮肤</a:t>
            </a:r>
            <a:r>
              <a:rPr kumimoji="0" lang="zh-CN" altLang="en-US"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rPr>
              <a:t>神经纤维瘤和虹膜结节</a:t>
            </a:r>
            <a:endParaRPr kumimoji="0" lang="en-US" altLang="zh-CN"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endParaRPr>
          </a:p>
          <a:p>
            <a:pPr marL="342900" marR="0" lvl="0" indent="-342900" algn="l" defTabSz="457200" rtl="0" eaLnBrk="0" fontAlgn="base" latinLnBrk="0" hangingPunct="0">
              <a:lnSpc>
                <a:spcPct val="150000"/>
              </a:lnSpc>
              <a:spcBef>
                <a:spcPts val="1000"/>
              </a:spcBef>
              <a:spcAft>
                <a:spcPct val="0"/>
              </a:spcAft>
              <a:buClr>
                <a:schemeClr val="accent1"/>
              </a:buClr>
              <a:buSzTx/>
              <a:buFont typeface="Wingdings 3" panose="05040102010807070707" charset="2"/>
              <a:buChar char=""/>
              <a:defRPr/>
            </a:pPr>
            <a:r>
              <a:rPr kumimoji="0" lang="zh-CN" altLang="en-US" sz="2400" b="0" i="0" u="none" strike="noStrike" kern="1200" cap="none" spc="0" normalizeH="0" baseline="0" noProof="0" smtClean="0">
                <a:ln>
                  <a:noFill/>
                </a:ln>
                <a:solidFill>
                  <a:schemeClr val="dk1"/>
                </a:solidFill>
                <a:effectLst/>
                <a:uLnTx/>
                <a:uFillTx/>
                <a:latin typeface="黑体" panose="02010609060101010101" pitchFamily="49" charset="-122"/>
                <a:ea typeface="黑体" panose="02010609060101010101" pitchFamily="49" charset="-122"/>
                <a:cs typeface="+mn-cs"/>
              </a:rPr>
              <a:t>约一半表现有学习障碍</a:t>
            </a:r>
            <a:endParaRPr kumimoji="0" lang="zh-CN" altLang="en-US" sz="2400" b="0" i="0" u="none" strike="noStrike" kern="1200" cap="none" spc="0" normalizeH="0" baseline="0" noProof="0">
              <a:ln>
                <a:noFill/>
              </a:ln>
              <a:solidFill>
                <a:schemeClr val="dk1"/>
              </a:solidFill>
              <a:effectLst/>
              <a:uLnTx/>
              <a:uFillTx/>
              <a:latin typeface="黑体" panose="02010609060101010101" pitchFamily="49" charset="-122"/>
              <a:ea typeface="黑体" panose="02010609060101010101" pitchFamily="49" charset="-122"/>
              <a:cs typeface="+mn-cs"/>
            </a:endParaRPr>
          </a:p>
        </p:txBody>
      </p:sp>
      <p:pic>
        <p:nvPicPr>
          <p:cNvPr id="4" name="图片 3"/>
          <p:cNvPicPr>
            <a:picLocks noChangeAspect="1"/>
          </p:cNvPicPr>
          <p:nvPr/>
        </p:nvPicPr>
        <p:blipFill>
          <a:blip r:embed="rId1"/>
          <a:stretch>
            <a:fillRect/>
          </a:stretch>
        </p:blipFill>
        <p:spPr>
          <a:xfrm>
            <a:off x="5777230" y="238760"/>
            <a:ext cx="2928620" cy="3164840"/>
          </a:xfrm>
          <a:prstGeom prst="rect">
            <a:avLst/>
          </a:prstGeom>
          <a:noFill/>
          <a:ln w="9525">
            <a:noFill/>
          </a:ln>
        </p:spPr>
      </p:pic>
      <p:pic>
        <p:nvPicPr>
          <p:cNvPr id="5" name="图片 4"/>
          <p:cNvPicPr>
            <a:picLocks noChangeAspect="1"/>
          </p:cNvPicPr>
          <p:nvPr/>
        </p:nvPicPr>
        <p:blipFill>
          <a:blip r:embed="rId2"/>
          <a:stretch>
            <a:fillRect/>
          </a:stretch>
        </p:blipFill>
        <p:spPr>
          <a:xfrm>
            <a:off x="4989830" y="3554095"/>
            <a:ext cx="3649663" cy="30416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251520" y="1340768"/>
            <a:ext cx="8208962" cy="4679950"/>
          </a:xfrm>
          <a:prstGeom prst="rect">
            <a:avLst/>
          </a:prstGeom>
          <a:ln>
            <a:noFill/>
          </a:ln>
        </p:spPr>
        <p:style>
          <a:lnRef idx="0">
            <a:scrgbClr r="0" g="0" b="0"/>
          </a:lnRef>
          <a:fillRef idx="1002">
            <a:schemeClr val="lt2"/>
          </a:fillRef>
          <a:effectRef idx="0">
            <a:scrgbClr r="0" g="0" b="0"/>
          </a:effectRef>
          <a:fontRef idx="major"/>
        </p:style>
        <p:txBody>
          <a:bodyPr/>
          <a:lstStyle>
            <a:lvl1pPr marL="342900" indent="-342900" algn="l" defTabSz="457200" rtl="0" eaLnBrk="0" fontAlgn="base" hangingPunct="0">
              <a:spcBef>
                <a:spcPts val="1000"/>
              </a:spcBef>
              <a:spcAft>
                <a:spcPct val="0"/>
              </a:spcAft>
              <a:buClr>
                <a:schemeClr val="accent1"/>
              </a:buClr>
              <a:buFont typeface="Wingdings 3" panose="05040102010807070707" charset="2"/>
              <a:buChar char=""/>
              <a:defRPr kern="1200">
                <a:solidFill>
                  <a:srgbClr val="404040"/>
                </a:solidFill>
                <a:latin typeface="+mn-lt"/>
                <a:ea typeface="+mn-ea"/>
                <a:cs typeface="+mn-cs"/>
              </a:defRPr>
            </a:lvl1pPr>
            <a:lvl2pPr marL="742950" indent="-285750" algn="l" defTabSz="457200" rtl="0" eaLnBrk="0" fontAlgn="base" hangingPunct="0">
              <a:spcBef>
                <a:spcPts val="1000"/>
              </a:spcBef>
              <a:spcAft>
                <a:spcPct val="0"/>
              </a:spcAft>
              <a:buClr>
                <a:schemeClr val="accent1"/>
              </a:buClr>
              <a:buFont typeface="Wingdings 3" panose="05040102010807070707" charset="2"/>
              <a:buChar char=""/>
              <a:defRPr sz="1600" kern="1200">
                <a:solidFill>
                  <a:srgbClr val="404040"/>
                </a:solidFill>
                <a:latin typeface="+mn-lt"/>
                <a:ea typeface="+mn-ea"/>
                <a:cs typeface="+mn-cs"/>
              </a:defRPr>
            </a:lvl2pPr>
            <a:lvl3pPr marL="1143000" indent="-228600" algn="l" defTabSz="457200" rtl="0" eaLnBrk="0" fontAlgn="base" hangingPunct="0">
              <a:spcBef>
                <a:spcPts val="1000"/>
              </a:spcBef>
              <a:spcAft>
                <a:spcPct val="0"/>
              </a:spcAft>
              <a:buClr>
                <a:schemeClr val="accent1"/>
              </a:buClr>
              <a:buFont typeface="Wingdings 3" panose="05040102010807070707" charset="2"/>
              <a:buChar char=""/>
              <a:defRPr sz="1400" kern="1200">
                <a:solidFill>
                  <a:srgbClr val="404040"/>
                </a:solidFill>
                <a:latin typeface="+mn-lt"/>
                <a:ea typeface="+mn-ea"/>
                <a:cs typeface="+mn-cs"/>
              </a:defRPr>
            </a:lvl3pPr>
            <a:lvl4pPr marL="1600200" indent="-228600" algn="l" defTabSz="457200" rtl="0" eaLnBrk="0" fontAlgn="base" hangingPunct="0">
              <a:spcBef>
                <a:spcPts val="1000"/>
              </a:spcBef>
              <a:spcAft>
                <a:spcPct val="0"/>
              </a:spcAft>
              <a:buClr>
                <a:schemeClr val="accent1"/>
              </a:buClr>
              <a:buFont typeface="Wingdings 3" panose="05040102010807070707" charset="2"/>
              <a:buChar char=""/>
              <a:defRPr sz="1200" kern="1200">
                <a:solidFill>
                  <a:srgbClr val="404040"/>
                </a:solidFill>
                <a:latin typeface="+mn-lt"/>
                <a:ea typeface="+mn-ea"/>
                <a:cs typeface="+mn-cs"/>
              </a:defRPr>
            </a:lvl4pPr>
            <a:lvl5pPr marL="2057400" indent="-228600" algn="l" defTabSz="457200" rtl="0" eaLnBrk="0" fontAlgn="base" hangingPunct="0">
              <a:spcBef>
                <a:spcPts val="1000"/>
              </a:spcBef>
              <a:spcAft>
                <a:spcPct val="0"/>
              </a:spcAft>
              <a:buClr>
                <a:schemeClr val="accent1"/>
              </a:buClr>
              <a:buFont typeface="Wingdings 3" panose="05040102010807070707"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a:lstStyle>
          <a:p>
            <a:pPr>
              <a:buFont typeface="Wingdings" panose="05000000000000000000" pitchFamily="2" charset="2"/>
              <a:buNone/>
              <a:defRPr/>
            </a:pPr>
            <a:r>
              <a:rPr lang="zh-CN" altLang="en-US" sz="2800" dirty="0" smtClean="0">
                <a:solidFill>
                  <a:schemeClr val="tx1"/>
                </a:solidFill>
                <a:latin typeface="Times New Roman" panose="02020603050405020304" pitchFamily="18" charset="0"/>
                <a:ea typeface="黑体" panose="02010609060101010101" pitchFamily="49" charset="-122"/>
              </a:rPr>
              <a:t>    是用</a:t>
            </a:r>
            <a:r>
              <a:rPr lang="zh-CN" altLang="en-US" sz="2800" dirty="0" smtClean="0">
                <a:solidFill>
                  <a:srgbClr val="FF0000"/>
                </a:solidFill>
                <a:latin typeface="Times New Roman" panose="02020603050405020304" pitchFamily="18" charset="0"/>
                <a:ea typeface="黑体" panose="02010609060101010101" pitchFamily="49" charset="-122"/>
              </a:rPr>
              <a:t>人类遗传学</a:t>
            </a:r>
            <a:r>
              <a:rPr lang="zh-CN" altLang="en-US" sz="2800" dirty="0" smtClean="0">
                <a:solidFill>
                  <a:schemeClr val="tx1"/>
                </a:solidFill>
                <a:latin typeface="Times New Roman" panose="02020603050405020304" pitchFamily="18" charset="0"/>
                <a:ea typeface="黑体" panose="02010609060101010101" pitchFamily="49" charset="-122"/>
              </a:rPr>
              <a:t>的理论和方法来研究“</a:t>
            </a:r>
            <a:r>
              <a:rPr lang="zh-CN" altLang="en-US" sz="2800" dirty="0" smtClean="0">
                <a:solidFill>
                  <a:srgbClr val="FF0000"/>
                </a:solidFill>
                <a:latin typeface="Times New Roman" panose="02020603050405020304" pitchFamily="18" charset="0"/>
                <a:ea typeface="黑体" panose="02010609060101010101" pitchFamily="49" charset="-122"/>
              </a:rPr>
              <a:t>遗传病</a:t>
            </a:r>
            <a:r>
              <a:rPr lang="zh-CN" altLang="en-US" sz="2800" dirty="0" smtClean="0">
                <a:solidFill>
                  <a:schemeClr val="tx1"/>
                </a:solidFill>
                <a:latin typeface="Times New Roman" panose="02020603050405020304" pitchFamily="18" charset="0"/>
                <a:ea typeface="黑体" panose="02010609060101010101" pitchFamily="49" charset="-122"/>
              </a:rPr>
              <a:t>”从亲代传至子代的特点和规律、起源和发生、病理机制、病变过程及其与临床关系（包括诊断、治疗和预防）的一门</a:t>
            </a:r>
            <a:r>
              <a:rPr lang="zh-CN" altLang="en-US" sz="2800" dirty="0" smtClean="0">
                <a:solidFill>
                  <a:srgbClr val="FF0000"/>
                </a:solidFill>
                <a:latin typeface="Times New Roman" panose="02020603050405020304" pitchFamily="18" charset="0"/>
                <a:ea typeface="黑体" panose="02010609060101010101" pitchFamily="49" charset="-122"/>
              </a:rPr>
              <a:t>综合性</a:t>
            </a:r>
            <a:r>
              <a:rPr lang="zh-CN" altLang="en-US" sz="2800" dirty="0" smtClean="0">
                <a:solidFill>
                  <a:schemeClr val="tx1"/>
                </a:solidFill>
                <a:latin typeface="Times New Roman" panose="02020603050405020304" pitchFamily="18" charset="0"/>
                <a:ea typeface="黑体" panose="02010609060101010101" pitchFamily="49" charset="-122"/>
              </a:rPr>
              <a:t>学科。</a:t>
            </a:r>
            <a:r>
              <a:rPr lang="zh-CN" altLang="en-US" sz="2600" dirty="0" smtClean="0">
                <a:solidFill>
                  <a:schemeClr val="tx1"/>
                </a:solidFill>
                <a:latin typeface="Times New Roman" panose="02020603050405020304" pitchFamily="18" charset="0"/>
                <a:ea typeface="黑体" panose="02010609060101010101" pitchFamily="49" charset="-122"/>
              </a:rPr>
              <a:t> </a:t>
            </a:r>
            <a:endParaRPr lang="en-US" altLang="zh-CN" sz="2600" dirty="0" smtClean="0">
              <a:solidFill>
                <a:schemeClr val="tx1"/>
              </a:solidFill>
              <a:latin typeface="Times New Roman" panose="02020603050405020304" pitchFamily="18" charset="0"/>
              <a:ea typeface="黑体" panose="02010609060101010101" pitchFamily="49" charset="-122"/>
            </a:endParaRPr>
          </a:p>
          <a:p>
            <a:pPr>
              <a:buFont typeface="Wingdings" panose="05000000000000000000" pitchFamily="2" charset="2"/>
              <a:buNone/>
              <a:defRPr/>
            </a:pPr>
            <a:r>
              <a:rPr lang="en-US" altLang="zh-CN" sz="2600" dirty="0">
                <a:solidFill>
                  <a:schemeClr val="tx1"/>
                </a:solidFill>
                <a:latin typeface="Times New Roman" panose="02020603050405020304" pitchFamily="18" charset="0"/>
                <a:ea typeface="黑体" panose="02010609060101010101" pitchFamily="49" charset="-122"/>
              </a:rPr>
              <a:t> </a:t>
            </a:r>
            <a:r>
              <a:rPr lang="en-US" altLang="zh-CN" sz="2600" dirty="0" smtClean="0">
                <a:solidFill>
                  <a:schemeClr val="tx1"/>
                </a:solidFill>
                <a:latin typeface="Times New Roman" panose="02020603050405020304" pitchFamily="18" charset="0"/>
                <a:ea typeface="黑体" panose="02010609060101010101" pitchFamily="49" charset="-122"/>
              </a:rPr>
              <a:t>   </a:t>
            </a:r>
            <a:endParaRPr lang="en-US" altLang="zh-CN" sz="2600" dirty="0" smtClean="0">
              <a:solidFill>
                <a:schemeClr val="tx1"/>
              </a:solidFill>
              <a:latin typeface="Times New Roman" panose="02020603050405020304" pitchFamily="18" charset="0"/>
              <a:ea typeface="黑体" panose="02010609060101010101" pitchFamily="49" charset="-122"/>
            </a:endParaRPr>
          </a:p>
          <a:p>
            <a:pPr>
              <a:buFont typeface="Wingdings 3" panose="05040102010807070707" charset="2"/>
              <a:buNone/>
              <a:defRPr/>
            </a:pPr>
            <a:r>
              <a:rPr lang="zh-CN" altLang="en-US" sz="2800" dirty="0" smtClean="0">
                <a:solidFill>
                  <a:srgbClr val="380EAE"/>
                </a:solidFill>
                <a:latin typeface="Times New Roman" panose="02020603050405020304" pitchFamily="18" charset="0"/>
                <a:ea typeface="黑体" panose="02010609060101010101" pitchFamily="49" charset="-122"/>
              </a:rPr>
              <a:t>    </a:t>
            </a:r>
            <a:r>
              <a:rPr lang="zh-CN" altLang="en-US" sz="2800" dirty="0" smtClean="0">
                <a:solidFill>
                  <a:srgbClr val="002060"/>
                </a:solidFill>
                <a:latin typeface="Times New Roman" panose="02020603050405020304" pitchFamily="18" charset="0"/>
                <a:ea typeface="黑体" panose="02010609060101010101" pitchFamily="49" charset="-122"/>
              </a:rPr>
              <a:t>是将遗传学与医学相结合的科学，它运用分子生物学技术，研究</a:t>
            </a:r>
            <a:r>
              <a:rPr lang="zh-CN" altLang="en-US" sz="2800" dirty="0" smtClean="0">
                <a:solidFill>
                  <a:srgbClr val="FF0000"/>
                </a:solidFill>
                <a:latin typeface="Times New Roman" panose="02020603050405020304" pitchFamily="18" charset="0"/>
                <a:ea typeface="黑体" panose="02010609060101010101" pitchFamily="49" charset="-122"/>
              </a:rPr>
              <a:t>个体或群体</a:t>
            </a:r>
            <a:r>
              <a:rPr lang="zh-CN" altLang="en-US" sz="2800" dirty="0" smtClean="0">
                <a:solidFill>
                  <a:srgbClr val="002060"/>
                </a:solidFill>
                <a:latin typeface="Times New Roman" panose="02020603050405020304" pitchFamily="18" charset="0"/>
                <a:ea typeface="黑体" panose="02010609060101010101" pitchFamily="49" charset="-122"/>
              </a:rPr>
              <a:t>遗传病的</a:t>
            </a:r>
            <a:r>
              <a:rPr lang="zh-CN" altLang="en-US" sz="2800" dirty="0" smtClean="0">
                <a:solidFill>
                  <a:srgbClr val="FF0000"/>
                </a:solidFill>
                <a:latin typeface="Times New Roman" panose="02020603050405020304" pitchFamily="18" charset="0"/>
                <a:ea typeface="黑体" panose="02010609060101010101" pitchFamily="49" charset="-122"/>
              </a:rPr>
              <a:t>遗传家系、致病基因、致病机理</a:t>
            </a:r>
            <a:r>
              <a:rPr lang="zh-CN" altLang="en-US" sz="2800" dirty="0" smtClean="0">
                <a:solidFill>
                  <a:srgbClr val="002060"/>
                </a:solidFill>
                <a:latin typeface="Times New Roman" panose="02020603050405020304" pitchFamily="18" charset="0"/>
                <a:ea typeface="黑体" panose="02010609060101010101" pitchFamily="49" charset="-122"/>
              </a:rPr>
              <a:t>，以应用于相关疾病的预防、诊断和治疗，以及遗传咨询。</a:t>
            </a:r>
            <a:endParaRPr lang="zh-CN" altLang="en-US" sz="2800" dirty="0" smtClean="0">
              <a:solidFill>
                <a:srgbClr val="002060"/>
              </a:solidFill>
              <a:latin typeface="Times New Roman" panose="02020603050405020304" pitchFamily="18" charset="0"/>
              <a:ea typeface="黑体" panose="02010609060101010101" pitchFamily="49" charset="-122"/>
            </a:endParaRPr>
          </a:p>
          <a:p>
            <a:pPr>
              <a:buFont typeface="Wingdings" panose="05000000000000000000" pitchFamily="2" charset="2"/>
              <a:buNone/>
              <a:defRPr/>
            </a:pPr>
            <a:endParaRPr lang="zh-CN" altLang="en-US" sz="2600" dirty="0">
              <a:solidFill>
                <a:schemeClr val="tx1"/>
              </a:solidFill>
              <a:latin typeface="Times New Roman" panose="02020603050405020304" pitchFamily="18" charset="0"/>
              <a:ea typeface="黑体" panose="02010609060101010101" pitchFamily="49" charset="-122"/>
            </a:endParaRPr>
          </a:p>
        </p:txBody>
      </p:sp>
      <p:sp>
        <p:nvSpPr>
          <p:cNvPr id="3" name="矩形 2"/>
          <p:cNvSpPr/>
          <p:nvPr/>
        </p:nvSpPr>
        <p:spPr>
          <a:xfrm>
            <a:off x="827584" y="188640"/>
            <a:ext cx="7572907" cy="646331"/>
          </a:xfrm>
          <a:prstGeom prst="rect">
            <a:avLst/>
          </a:prstGeom>
        </p:spPr>
        <p:txBody>
          <a:bodyPr wrap="none">
            <a:spAutoFit/>
          </a:bodyPr>
          <a:lstStyle/>
          <a:p>
            <a:pPr>
              <a:defRPr/>
            </a:pPr>
            <a:r>
              <a:rPr lang="zh-CN" altLang="en-US" sz="3600" b="1" dirty="0" smtClean="0">
                <a:latin typeface="Times New Roman" panose="02020603050405020304" pitchFamily="18" charset="0"/>
              </a:rPr>
              <a:t>一、医学遗传学</a:t>
            </a:r>
            <a:r>
              <a:rPr lang="zh-CN" altLang="en-US" sz="3600" b="1" dirty="0">
                <a:latin typeface="Times New Roman" panose="02020603050405020304" pitchFamily="18" charset="0"/>
              </a:rPr>
              <a:t>（</a:t>
            </a:r>
            <a:r>
              <a:rPr lang="en-US" altLang="zh-CN" sz="3600" b="1" dirty="0">
                <a:solidFill>
                  <a:srgbClr val="262626"/>
                </a:solidFill>
                <a:latin typeface="Times New Roman" panose="02020603050405020304" pitchFamily="18" charset="0"/>
                <a:cs typeface="+mj-cs"/>
              </a:rPr>
              <a:t>medical genetics</a:t>
            </a:r>
            <a:r>
              <a:rPr lang="zh-CN" altLang="en-US" sz="3600" b="1" dirty="0">
                <a:latin typeface="Times New Roman" panose="02020603050405020304" pitchFamily="18" charset="0"/>
              </a:rPr>
              <a:t>）</a:t>
            </a:r>
            <a:endParaRPr lang="zh-CN" altLang="en-US" sz="3600" b="1" dirty="0">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1"/>
            </p:custDataLst>
          </p:nvPr>
        </p:nvSpPr>
        <p:spPr>
          <a:xfrm>
            <a:off x="914400" y="428625"/>
            <a:ext cx="7315200" cy="2143125"/>
          </a:xfrm>
          <a:prstGeom prst="rect">
            <a:avLst/>
          </a:prstGeom>
          <a:noFill/>
        </p:spPr>
        <p:txBody>
          <a:bodyPr vert="horz" wrap="squar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关于当代医学遗传学的疾病研究范畴，说法正确的是</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文本框 5"/>
          <p:cNvSpPr txBox="1"/>
          <p:nvPr>
            <p:custDataLst>
              <p:tags r:id="rId2"/>
            </p:custDataLst>
          </p:nvPr>
        </p:nvSpPr>
        <p:spPr>
          <a:xfrm>
            <a:off x="1828800" y="27860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特指白化病等</a:t>
            </a:r>
            <a:r>
              <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先天性疾病</a:t>
            </a:r>
            <a:endPar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文本框 6"/>
          <p:cNvSpPr txBox="1"/>
          <p:nvPr>
            <p:custDataLst>
              <p:tags r:id="rId3"/>
            </p:custDataLst>
          </p:nvPr>
        </p:nvSpPr>
        <p:spPr>
          <a:xfrm>
            <a:off x="1828800" y="34718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特指</a:t>
            </a:r>
            <a:r>
              <a:rPr lang="en-US" altLang="zh-CN"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Huntington</a:t>
            </a: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舞蹈症等</a:t>
            </a:r>
            <a:r>
              <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家族性疾病</a:t>
            </a:r>
            <a:endPar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文本框 7"/>
          <p:cNvSpPr txBox="1"/>
          <p:nvPr>
            <p:custDataLst>
              <p:tags r:id="rId4"/>
            </p:custDataLst>
          </p:nvPr>
        </p:nvSpPr>
        <p:spPr>
          <a:xfrm>
            <a:off x="1828800" y="4157663"/>
            <a:ext cx="6400800" cy="642938"/>
          </a:xfrm>
          <a:prstGeom prst="rect">
            <a:avLst/>
          </a:prstGeom>
          <a:noFill/>
        </p:spPr>
        <p:txBody>
          <a:bodyPr vert="horz" wrap="none" rtlCol="0" anchor="ctr" anchorCtr="0">
            <a:noAutofit/>
          </a:bodyPr>
          <a:lstStyle/>
          <a:p>
            <a:pPr>
              <a:lnSpc>
                <a:spcPct val="130000"/>
              </a:lnSpc>
            </a:pPr>
            <a:r>
              <a:rPr lang="en-US" altLang="zh-CN"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A</a:t>
            </a:r>
            <a:r>
              <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和</a:t>
            </a:r>
            <a:r>
              <a:rPr lang="en-US" altLang="zh-CN"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B</a:t>
            </a:r>
            <a:r>
              <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两类疾病</a:t>
            </a:r>
            <a:endPar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文本框 8"/>
          <p:cNvSpPr txBox="1"/>
          <p:nvPr>
            <p:custDataLst>
              <p:tags r:id="rId5"/>
            </p:custDataLst>
          </p:nvPr>
        </p:nvSpPr>
        <p:spPr>
          <a:xfrm>
            <a:off x="1828800" y="48434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指的是</a:t>
            </a:r>
            <a:r>
              <a:rPr lang="zh-CN" altLang="en-US" sz="2600" b="1"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遗传物质发生改变</a:t>
            </a: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的疾病</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椭圆 9"/>
          <p:cNvSpPr>
            <a:spLocks noChangeAspect="1"/>
          </p:cNvSpPr>
          <p:nvPr>
            <p:custDataLst>
              <p:tags r:id="rId6"/>
            </p:custDataLst>
          </p:nvPr>
        </p:nvSpPr>
        <p:spPr>
          <a:xfrm>
            <a:off x="1114425" y="2850356"/>
            <a:ext cx="514350" cy="514350"/>
          </a:xfrm>
          <a:prstGeom prst="ellipse">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椭圆 10"/>
          <p:cNvSpPr>
            <a:spLocks noChangeAspect="1"/>
          </p:cNvSpPr>
          <p:nvPr>
            <p:custDataLst>
              <p:tags r:id="rId7"/>
            </p:custDataLst>
          </p:nvPr>
        </p:nvSpPr>
        <p:spPr>
          <a:xfrm>
            <a:off x="1114425" y="3536156"/>
            <a:ext cx="514350" cy="514350"/>
          </a:xfrm>
          <a:prstGeom prst="ellipse">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 name="椭圆 11"/>
          <p:cNvSpPr>
            <a:spLocks noChangeAspect="1"/>
          </p:cNvSpPr>
          <p:nvPr>
            <p:custDataLst>
              <p:tags r:id="rId8"/>
            </p:custDataLst>
          </p:nvPr>
        </p:nvSpPr>
        <p:spPr>
          <a:xfrm>
            <a:off x="1114425" y="4221956"/>
            <a:ext cx="514350" cy="514350"/>
          </a:xfrm>
          <a:prstGeom prst="ellipse">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C</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 name="椭圆 12"/>
          <p:cNvSpPr>
            <a:spLocks noChangeAspect="1"/>
          </p:cNvSpPr>
          <p:nvPr>
            <p:custDataLst>
              <p:tags r:id="rId9"/>
            </p:custDataLst>
          </p:nvPr>
        </p:nvSpPr>
        <p:spPr>
          <a:xfrm>
            <a:off x="1114425" y="4907756"/>
            <a:ext cx="514350" cy="51435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圆角矩形 13"/>
          <p:cNvSpPr/>
          <p:nvPr>
            <p:custDataLst>
              <p:tags r:id="rId10"/>
            </p:custDataLst>
          </p:nvPr>
        </p:nvSpPr>
        <p:spPr>
          <a:xfrm>
            <a:off x="61722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提交</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 name="文本框 20"/>
          <p:cNvSpPr txBox="1"/>
          <p:nvPr>
            <p:custDataLst>
              <p:tags r:id="rId11"/>
            </p:custDataLst>
          </p:nvPr>
        </p:nvSpPr>
        <p:spPr>
          <a:xfrm>
            <a:off x="1828800" y="5529263"/>
            <a:ext cx="6400800" cy="642938"/>
          </a:xfrm>
          <a:prstGeom prst="rect">
            <a:avLst/>
          </a:prstGeom>
          <a:noFill/>
        </p:spPr>
        <p:txBody>
          <a:bodyPr vert="horz" wrap="none" rtlCol="0" anchor="ctr" anchorCtr="0">
            <a:noAutofit/>
          </a:bodyPr>
          <a:lstStyle/>
          <a:p>
            <a:pPr>
              <a:lnSpc>
                <a:spcPct val="130000"/>
              </a:lnSpc>
            </a:pPr>
            <a:r>
              <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以上说法都不对</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椭圆 21"/>
          <p:cNvSpPr>
            <a:spLocks noChangeAspect="1"/>
          </p:cNvSpPr>
          <p:nvPr>
            <p:custDataLst>
              <p:tags r:id="rId12"/>
            </p:custDataLst>
          </p:nvPr>
        </p:nvSpPr>
        <p:spPr>
          <a:xfrm>
            <a:off x="1114425" y="5593556"/>
            <a:ext cx="514350" cy="514350"/>
          </a:xfrm>
          <a:prstGeom prst="ellipse">
            <a:avLst/>
          </a:prstGeom>
          <a:solidFill>
            <a:srgbClr val="80808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E</a:t>
            </a:r>
            <a:endParaRPr lang="zh-CN" altLang="en-US"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9" name="组合 18"/>
          <p:cNvGrpSpPr/>
          <p:nvPr>
            <p:custDataLst>
              <p:tags r:id="rId13"/>
            </p:custDataLst>
          </p:nvPr>
        </p:nvGrpSpPr>
        <p:grpSpPr>
          <a:xfrm>
            <a:off x="0" y="0"/>
            <a:ext cx="9144000" cy="635000"/>
            <a:chOff x="0" y="0"/>
            <a:chExt cx="9144000" cy="635000"/>
          </a:xfrm>
        </p:grpSpPr>
        <p:sp>
          <p:nvSpPr>
            <p:cNvPr id="15" name="TitleBackground"/>
            <p:cNvSpPr/>
            <p:nvPr>
              <p:custDataLst>
                <p:tags r:id="rId14"/>
              </p:custDataLst>
            </p:nvPr>
          </p:nvSpPr>
          <p:spPr>
            <a:xfrm>
              <a:off x="0" y="0"/>
              <a:ext cx="9144000" cy="635000"/>
            </a:xfrm>
            <a:prstGeom prst="rect">
              <a:avLst/>
            </a:prstGeom>
            <a:solidFill>
              <a:srgbClr val="F6F7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p:cNvSpPr/>
            <p:nvPr>
              <p:custDataLst>
                <p:tags r:id="rId15"/>
              </p:custDataLst>
            </p:nvPr>
          </p:nvSpPr>
          <p:spPr>
            <a:xfrm>
              <a:off x="0" y="0"/>
              <a:ext cx="190500" cy="635000"/>
            </a:xfrm>
            <a:prstGeom prst="rect">
              <a:avLst/>
            </a:prstGeom>
            <a:solidFill>
              <a:srgbClr val="639E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ypeText"/>
            <p:cNvSpPr txBox="1"/>
            <p:nvPr>
              <p:custDataLst>
                <p:tags r:id="rId16"/>
              </p:custDataLst>
            </p:nvPr>
          </p:nvSpPr>
          <p:spPr>
            <a:xfrm>
              <a:off x="254000" y="0"/>
              <a:ext cx="1905000" cy="635000"/>
            </a:xfrm>
            <a:prstGeom prst="rect">
              <a:avLst/>
            </a:prstGeom>
            <a:noFill/>
          </p:spPr>
          <p:txBody>
            <a:bodyPr vert="horz" wrap="none" rtlCol="0" anchor="ctr" anchorCtr="0">
              <a:noAutofit/>
            </a:bodyPr>
            <a:lstStyle/>
            <a:p>
              <a:pPr>
                <a:lnSpc>
                  <a:spcPct val="130000"/>
                </a:lnSpc>
              </a:pPr>
              <a:r>
                <a:rPr lang="zh-CN" altLang="en-US" sz="260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rPr>
                <a:t>单选题</a:t>
              </a:r>
              <a:endParaRPr lang="zh-CN" altLang="en-US" sz="2600" dirty="0" smtClean="0">
                <a:solidFill>
                  <a:srgbClr val="00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 name="TipText"/>
            <p:cNvSpPr txBox="1"/>
            <p:nvPr>
              <p:custDataLst>
                <p:tags r:id="rId17"/>
              </p:custDataLst>
            </p:nvPr>
          </p:nvSpPr>
          <p:spPr>
            <a:xfrm>
              <a:off x="1427480" y="109220"/>
              <a:ext cx="2286000" cy="508000"/>
            </a:xfrm>
            <a:prstGeom prst="rect">
              <a:avLst/>
            </a:prstGeom>
            <a:noFill/>
          </p:spPr>
          <p:txBody>
            <a:bodyPr vert="horz" wrap="none" rtlCol="0" anchor="ctr" anchorCtr="0">
              <a:noAutofit/>
            </a:bodyPr>
            <a:lstStyle/>
            <a:p>
              <a:pPr>
                <a:lnSpc>
                  <a:spcPct val="130000"/>
                </a:lnSpc>
              </a:pPr>
              <a:r>
                <a:rPr lang="en-US" altLang="zh-CN"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1</a:t>
              </a:r>
              <a:r>
                <a:rPr lang="zh-CN" altLang="en-US" sz="200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rPr>
                <a:t>分</a:t>
              </a:r>
              <a:endParaRPr lang="zh-CN" altLang="en-US" sz="2000" dirty="0" smtClean="0">
                <a:solidFill>
                  <a:srgbClr val="80808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pic>
        <p:nvPicPr>
          <p:cNvPr id="4" name="图片 3"/>
          <p:cNvPicPr/>
          <p:nvPr>
            <p:custDataLst>
              <p:tags r:id="rId18"/>
            </p:custDataLst>
          </p:nvPr>
        </p:nvPicPr>
        <p:blipFill>
          <a:blip r:embed="rId19">
            <a:extLst>
              <a:ext uri="{28A0092B-C50C-407E-A947-70E740481C1C}">
                <a14:useLocalDpi xmlns:a14="http://schemas.microsoft.com/office/drawing/2010/main" val="0"/>
              </a:ext>
            </a:extLst>
          </a:blip>
          <a:stretch>
            <a:fillRect/>
          </a:stretch>
        </p:blipFill>
        <p:spPr>
          <a:xfrm>
            <a:off x="7594600" y="63500"/>
            <a:ext cx="1422400" cy="508000"/>
          </a:xfrm>
          <a:prstGeom prst="rect">
            <a:avLst/>
          </a:prstGeom>
        </p:spPr>
      </p:pic>
    </p:spTree>
    <p:custDataLst>
      <p:tags r:id="rId20"/>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xfrm>
            <a:off x="1566863" y="260350"/>
            <a:ext cx="6588125" cy="1281113"/>
          </a:xfrm>
        </p:spPr>
        <p:txBody>
          <a:bodyPr vert="horz" wrap="square" lIns="91440" tIns="45720" rIns="91440" bIns="45720" anchor="ctr"/>
          <a:lstStyle/>
          <a:p>
            <a:pPr algn="ctr" defTabSz="514350" eaLnBrk="1" hangingPunct="1"/>
            <a:r>
              <a:rPr lang="en-US" altLang="zh-CN" kern="1200" dirty="0" smtClean="0">
                <a:latin typeface="Times New Roman" panose="02020603050405020304" pitchFamily="18" charset="0"/>
                <a:ea typeface="黑体" panose="02010609060101010101" pitchFamily="49" charset="-122"/>
                <a:cs typeface="+mj-cs"/>
              </a:rPr>
              <a:t>1</a:t>
            </a:r>
            <a:r>
              <a:rPr lang="zh-CN" altLang="en-US" kern="1200" dirty="0" smtClean="0">
                <a:latin typeface="Times New Roman" panose="02020603050405020304" pitchFamily="18" charset="0"/>
                <a:ea typeface="黑体" panose="02010609060101010101" pitchFamily="49" charset="-122"/>
                <a:cs typeface="+mj-cs"/>
              </a:rPr>
              <a:t>、医学遗传学</a:t>
            </a:r>
            <a:r>
              <a:rPr lang="zh-CN" altLang="en-US" kern="1200" dirty="0">
                <a:latin typeface="Times New Roman" panose="02020603050405020304" pitchFamily="18" charset="0"/>
                <a:ea typeface="黑体" panose="02010609060101010101" pitchFamily="49" charset="-122"/>
                <a:cs typeface="+mj-cs"/>
              </a:rPr>
              <a:t>的研究范畴</a:t>
            </a:r>
            <a:endParaRPr lang="zh-CN" altLang="en-US" kern="1200" dirty="0">
              <a:latin typeface="Times New Roman" panose="02020603050405020304" pitchFamily="18" charset="0"/>
              <a:ea typeface="黑体" panose="02010609060101010101" pitchFamily="49" charset="-122"/>
              <a:cs typeface="+mj-cs"/>
            </a:endParaRPr>
          </a:p>
        </p:txBody>
      </p:sp>
      <p:sp>
        <p:nvSpPr>
          <p:cNvPr id="28675" name="内容占位符 2"/>
          <p:cNvSpPr>
            <a:spLocks noGrp="1"/>
          </p:cNvSpPr>
          <p:nvPr>
            <p:ph idx="1"/>
          </p:nvPr>
        </p:nvSpPr>
        <p:spPr>
          <a:xfrm>
            <a:off x="611560" y="1262261"/>
            <a:ext cx="7994650" cy="3471863"/>
          </a:xfrm>
          <a:noFill/>
        </p:spPr>
        <p:style>
          <a:lnRef idx="0">
            <a:scrgbClr r="0" g="0" b="0"/>
          </a:lnRef>
          <a:fillRef idx="1003">
            <a:schemeClr val="lt1"/>
          </a:fillRef>
          <a:effectRef idx="0">
            <a:scrgbClr r="0" g="0" b="0"/>
          </a:effectRef>
          <a:fontRef idx="major"/>
        </p:style>
        <p:txBody>
          <a:bodyPr vert="horz" wrap="square" lIns="91440" tIns="45720" rIns="91440" bIns="45720" numCol="1" rtlCol="0" anchor="t" anchorCtr="0" compatLnSpc="1">
            <a:normAutofit/>
          </a:bodyPr>
          <a:lstStyle/>
          <a:p>
            <a:pPr marL="271780" indent="-271780" eaLnBrk="1" fontAlgn="auto" hangingPunct="1">
              <a:lnSpc>
                <a:spcPct val="120000"/>
              </a:lnSpc>
              <a:spcAft>
                <a:spcPts val="0"/>
              </a:spcAft>
              <a:defRPr/>
            </a:pPr>
            <a:r>
              <a:rPr lang="zh-CN" altLang="en-US" sz="2800" b="1" dirty="0">
                <a:solidFill>
                  <a:schemeClr val="tx1">
                    <a:lumMod val="50000"/>
                  </a:schemeClr>
                </a:solidFill>
                <a:latin typeface="Times New Roman" panose="02020603050405020304" pitchFamily="18" charset="0"/>
                <a:ea typeface="黑体" panose="02010609060101010101" pitchFamily="49" charset="-122"/>
              </a:rPr>
              <a:t>遗传病：遗传物质结构或表达异常导致的疾病</a:t>
            </a:r>
            <a:r>
              <a:rPr lang="en-US" altLang="zh-CN" sz="2800" b="1" dirty="0">
                <a:solidFill>
                  <a:schemeClr val="tx1">
                    <a:lumMod val="50000"/>
                  </a:schemeClr>
                </a:solidFill>
                <a:latin typeface="Times New Roman" panose="02020603050405020304" pitchFamily="18" charset="0"/>
                <a:ea typeface="黑体" panose="02010609060101010101" pitchFamily="49" charset="-122"/>
              </a:rPr>
              <a:t> </a:t>
            </a:r>
            <a:endParaRPr lang="en-US" altLang="zh-CN" sz="2800" b="1" dirty="0">
              <a:solidFill>
                <a:schemeClr val="tx1">
                  <a:lumMod val="50000"/>
                </a:schemeClr>
              </a:solidFill>
              <a:latin typeface="Times New Roman" panose="02020603050405020304" pitchFamily="18" charset="0"/>
              <a:ea typeface="黑体" panose="02010609060101010101" pitchFamily="49" charset="-122"/>
            </a:endParaRPr>
          </a:p>
          <a:p>
            <a:pPr marL="271780" lvl="1" indent="-271780" eaLnBrk="1" fontAlgn="auto" hangingPunct="1">
              <a:spcBef>
                <a:spcPts val="900"/>
              </a:spcBef>
              <a:spcAft>
                <a:spcPts val="0"/>
              </a:spcAft>
              <a:buClr>
                <a:schemeClr val="accent1"/>
              </a:buClr>
              <a:buSzPct val="50000"/>
              <a:buFont typeface="Wingdings" panose="05000000000000000000" pitchFamily="2" charset="2"/>
              <a:buChar char="u"/>
              <a:defRPr/>
            </a:pPr>
            <a:r>
              <a:rPr kumimoji="0" lang="zh-CN" altLang="en-US" sz="2000" b="1" i="0" u="none" strike="noStrike" kern="1200" cap="none" spc="0" normalizeH="0" baseline="0" noProof="0" dirty="0" smtClean="0">
                <a:ln>
                  <a:noFill/>
                </a:ln>
                <a:solidFill>
                  <a:schemeClr val="tx1">
                    <a:lumMod val="50000"/>
                  </a:schemeClr>
                </a:solidFill>
                <a:effectLst/>
                <a:uLnTx/>
                <a:uFillTx/>
                <a:latin typeface="Times New Roman" panose="02020603050405020304" pitchFamily="18" charset="0"/>
                <a:ea typeface="黑体" panose="02010609060101010101" pitchFamily="49" charset="-122"/>
                <a:cs typeface="+mj-cs"/>
              </a:rPr>
              <a:t>包括任何将遗传学知识应用于临床实践的研究</a:t>
            </a:r>
            <a:endParaRPr kumimoji="0" lang="en-US" altLang="zh-CN" sz="2000" b="1" i="0" u="none" strike="noStrike" kern="1200" cap="none" spc="0" normalizeH="0" baseline="0" noProof="0" dirty="0" smtClean="0">
              <a:ln>
                <a:noFill/>
              </a:ln>
              <a:solidFill>
                <a:schemeClr val="tx1">
                  <a:lumMod val="50000"/>
                </a:schemeClr>
              </a:solidFill>
              <a:effectLst/>
              <a:uLnTx/>
              <a:uFillTx/>
              <a:latin typeface="Times New Roman" panose="02020603050405020304" pitchFamily="18" charset="0"/>
              <a:ea typeface="黑体" panose="02010609060101010101" pitchFamily="49" charset="-122"/>
              <a:cs typeface="+mj-cs"/>
            </a:endParaRPr>
          </a:p>
        </p:txBody>
      </p:sp>
      <p:graphicFrame>
        <p:nvGraphicFramePr>
          <p:cNvPr id="2" name="图示 1"/>
          <p:cNvGraphicFramePr/>
          <p:nvPr/>
        </p:nvGraphicFramePr>
        <p:xfrm>
          <a:off x="738164" y="1844824"/>
          <a:ext cx="7416824" cy="446449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3" name="圆角矩形 2"/>
          <p:cNvSpPr/>
          <p:nvPr/>
        </p:nvSpPr>
        <p:spPr>
          <a:xfrm>
            <a:off x="3059113" y="3502025"/>
            <a:ext cx="5256213" cy="2303463"/>
          </a:xfrm>
          <a:prstGeom prst="round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Times New Roman" panose="02020603050405020304" pitchFamily="18" charset="0"/>
              <a:ea typeface="黑体" panose="02010609060101010101" pitchFamily="49"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a:t>
            </a:r>
            <a:r>
              <a:rPr lang="zh-CN" altLang="en-US" dirty="0" smtClean="0"/>
              <a:t>、遗传因素和环境因素与疾病发生的关系</a:t>
            </a:r>
            <a:endParaRPr lang="zh-CN" altLang="en-US" dirty="0"/>
          </a:p>
        </p:txBody>
      </p:sp>
      <p:grpSp>
        <p:nvGrpSpPr>
          <p:cNvPr id="34" name="组合 33"/>
          <p:cNvGrpSpPr/>
          <p:nvPr/>
        </p:nvGrpSpPr>
        <p:grpSpPr>
          <a:xfrm>
            <a:off x="216228" y="2348880"/>
            <a:ext cx="8964488" cy="3691276"/>
            <a:chOff x="179512" y="1196752"/>
            <a:chExt cx="8964488" cy="3691276"/>
          </a:xfrm>
        </p:grpSpPr>
        <p:grpSp>
          <p:nvGrpSpPr>
            <p:cNvPr id="31" name="组合 30"/>
            <p:cNvGrpSpPr/>
            <p:nvPr/>
          </p:nvGrpSpPr>
          <p:grpSpPr>
            <a:xfrm>
              <a:off x="179512" y="1196752"/>
              <a:ext cx="8964488" cy="3691276"/>
              <a:chOff x="-14032" y="1440454"/>
              <a:chExt cx="8964488" cy="3691276"/>
            </a:xfrm>
          </p:grpSpPr>
          <p:grpSp>
            <p:nvGrpSpPr>
              <p:cNvPr id="30" name="组合 29"/>
              <p:cNvGrpSpPr/>
              <p:nvPr/>
            </p:nvGrpSpPr>
            <p:grpSpPr>
              <a:xfrm>
                <a:off x="-14032" y="1440454"/>
                <a:ext cx="8964488" cy="3691276"/>
                <a:chOff x="-14032" y="1440454"/>
                <a:chExt cx="8964488" cy="3691276"/>
              </a:xfrm>
            </p:grpSpPr>
            <p:grpSp>
              <p:nvGrpSpPr>
                <p:cNvPr id="24" name="组合 23"/>
                <p:cNvGrpSpPr/>
                <p:nvPr/>
              </p:nvGrpSpPr>
              <p:grpSpPr>
                <a:xfrm>
                  <a:off x="-14032" y="1454400"/>
                  <a:ext cx="8964488" cy="3677330"/>
                  <a:chOff x="-14032" y="1454400"/>
                  <a:chExt cx="8964488" cy="3677330"/>
                </a:xfrm>
              </p:grpSpPr>
              <p:grpSp>
                <p:nvGrpSpPr>
                  <p:cNvPr id="10" name="组合 9"/>
                  <p:cNvGrpSpPr/>
                  <p:nvPr/>
                </p:nvGrpSpPr>
                <p:grpSpPr>
                  <a:xfrm>
                    <a:off x="-14032" y="1460460"/>
                    <a:ext cx="8964488" cy="3671270"/>
                    <a:chOff x="-60" y="1458995"/>
                    <a:chExt cx="8964488" cy="3671270"/>
                  </a:xfrm>
                </p:grpSpPr>
                <p:grpSp>
                  <p:nvGrpSpPr>
                    <p:cNvPr id="8" name="组合 7"/>
                    <p:cNvGrpSpPr/>
                    <p:nvPr/>
                  </p:nvGrpSpPr>
                  <p:grpSpPr>
                    <a:xfrm>
                      <a:off x="-60" y="1458995"/>
                      <a:ext cx="8964488" cy="3671270"/>
                      <a:chOff x="-60" y="1458995"/>
                      <a:chExt cx="8964488" cy="3671270"/>
                    </a:xfrm>
                  </p:grpSpPr>
                  <p:grpSp>
                    <p:nvGrpSpPr>
                      <p:cNvPr id="6" name="组合 5"/>
                      <p:cNvGrpSpPr/>
                      <p:nvPr/>
                    </p:nvGrpSpPr>
                    <p:grpSpPr>
                      <a:xfrm>
                        <a:off x="-60" y="1556792"/>
                        <a:ext cx="8964488" cy="3573473"/>
                        <a:chOff x="34183" y="1484784"/>
                        <a:chExt cx="8964488" cy="3573473"/>
                      </a:xfrm>
                    </p:grpSpPr>
                    <p:pic>
                      <p:nvPicPr>
                        <p:cNvPr id="4" name="图片 3"/>
                        <p:cNvPicPr>
                          <a:picLocks noChangeAspect="1"/>
                        </p:cNvPicPr>
                        <p:nvPr/>
                      </p:nvPicPr>
                      <p:blipFill>
                        <a:blip r:embed="rId1"/>
                        <a:stretch>
                          <a:fillRect/>
                        </a:stretch>
                      </p:blipFill>
                      <p:spPr>
                        <a:xfrm>
                          <a:off x="34183" y="1484784"/>
                          <a:ext cx="8964488" cy="3573473"/>
                        </a:xfrm>
                        <a:prstGeom prst="rect">
                          <a:avLst/>
                        </a:prstGeom>
                      </p:spPr>
                    </p:pic>
                    <p:sp>
                      <p:nvSpPr>
                        <p:cNvPr id="5" name="文本框 4"/>
                        <p:cNvSpPr txBox="1"/>
                        <p:nvPr/>
                      </p:nvSpPr>
                      <p:spPr>
                        <a:xfrm>
                          <a:off x="34243" y="2137270"/>
                          <a:ext cx="1454608" cy="622414"/>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a:lnSpc>
                              <a:spcPct val="130000"/>
                            </a:lnSpc>
                          </a:pPr>
                          <a:r>
                            <a:rPr lang="zh-CN" altLang="en-US" sz="1400" dirty="0"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地中海贫血、</a:t>
                          </a:r>
                          <a:endParaRPr lang="en-US" altLang="zh-CN" sz="1400" dirty="0"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a:p>
                          <a:pPr>
                            <a:lnSpc>
                              <a:spcPct val="130000"/>
                            </a:lnSpc>
                          </a:pPr>
                          <a:r>
                            <a:rPr lang="zh-CN" altLang="en-US" sz="1400" dirty="0"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杜氏肌营养不良</a:t>
                          </a:r>
                          <a:endParaRPr lang="zh-CN" altLang="en-US" sz="1400" dirty="0"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7" name="文本框 6"/>
                      <p:cNvSpPr txBox="1"/>
                      <p:nvPr/>
                    </p:nvSpPr>
                    <p:spPr>
                      <a:xfrm>
                        <a:off x="770532" y="1458995"/>
                        <a:ext cx="2052228" cy="6524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130000"/>
                          </a:lnSpc>
                        </a:pPr>
                        <a:r>
                          <a:rPr lang="zh-CN" altLang="en-US" sz="1400" dirty="0" smtClean="0">
                            <a:solidFill>
                              <a:schemeClr val="tx1">
                                <a:lumMod val="50000"/>
                              </a:schemeClr>
                            </a:solidFill>
                            <a:latin typeface="黑体" panose="02010609060101010101" pitchFamily="49" charset="-122"/>
                            <a:ea typeface="黑体" panose="02010609060101010101" pitchFamily="49" charset="-122"/>
                          </a:rPr>
                          <a:t>血友病、</a:t>
                        </a:r>
                        <a:r>
                          <a:rPr lang="en-US" altLang="zh-CN" sz="1400" dirty="0" err="1"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Marfan</a:t>
                        </a:r>
                        <a:r>
                          <a:rPr lang="zh-CN" altLang="en-US" sz="1400" dirty="0" smtClean="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综</a:t>
                        </a:r>
                        <a:r>
                          <a:rPr lang="zh-CN" altLang="en-US" sz="1400" dirty="0" smtClean="0">
                            <a:solidFill>
                              <a:schemeClr val="tx1">
                                <a:lumMod val="50000"/>
                              </a:schemeClr>
                            </a:solidFill>
                            <a:latin typeface="黑体" panose="02010609060101010101" pitchFamily="49" charset="-122"/>
                            <a:ea typeface="黑体" panose="02010609060101010101" pitchFamily="49" charset="-122"/>
                          </a:rPr>
                          <a:t>合征</a:t>
                        </a:r>
                        <a:endParaRPr lang="en-US" altLang="zh-CN" sz="1400" dirty="0" smtClean="0">
                          <a:solidFill>
                            <a:schemeClr val="tx1">
                              <a:lumMod val="50000"/>
                            </a:schemeClr>
                          </a:solidFill>
                          <a:latin typeface="黑体" panose="02010609060101010101" pitchFamily="49" charset="-122"/>
                          <a:ea typeface="黑体" panose="02010609060101010101" pitchFamily="49" charset="-122"/>
                        </a:endParaRPr>
                      </a:p>
                      <a:p>
                        <a:pPr algn="ctr">
                          <a:lnSpc>
                            <a:spcPct val="130000"/>
                          </a:lnSpc>
                        </a:pPr>
                        <a:r>
                          <a:rPr lang="zh-CN" altLang="en-US" sz="1400" dirty="0" smtClean="0">
                            <a:solidFill>
                              <a:schemeClr val="tx1">
                                <a:lumMod val="50000"/>
                              </a:schemeClr>
                            </a:solidFill>
                            <a:latin typeface="黑体" panose="02010609060101010101" pitchFamily="49" charset="-122"/>
                            <a:ea typeface="黑体" panose="02010609060101010101" pitchFamily="49" charset="-122"/>
                          </a:rPr>
                          <a:t>成骨不全</a:t>
                        </a:r>
                        <a:endParaRPr lang="zh-CN" altLang="en-US" sz="1400" dirty="0" smtClean="0">
                          <a:solidFill>
                            <a:schemeClr val="tx1">
                              <a:lumMod val="50000"/>
                            </a:schemeClr>
                          </a:solidFill>
                          <a:latin typeface="黑体" panose="02010609060101010101" pitchFamily="49" charset="-122"/>
                          <a:ea typeface="黑体" panose="02010609060101010101" pitchFamily="49" charset="-122"/>
                        </a:endParaRPr>
                      </a:p>
                    </p:txBody>
                  </p:sp>
                </p:grpSp>
                <p:sp>
                  <p:nvSpPr>
                    <p:cNvPr id="9" name="文本框 8"/>
                    <p:cNvSpPr txBox="1"/>
                    <p:nvPr/>
                  </p:nvSpPr>
                  <p:spPr>
                    <a:xfrm>
                      <a:off x="323528" y="3535625"/>
                      <a:ext cx="2052228" cy="65248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130000"/>
                        </a:lnSpc>
                      </a:pPr>
                      <a:r>
                        <a:rPr lang="zh-CN" altLang="en-US" sz="1400" dirty="0" smtClean="0">
                          <a:solidFill>
                            <a:schemeClr val="tx1">
                              <a:lumMod val="50000"/>
                            </a:schemeClr>
                          </a:solidFill>
                          <a:latin typeface="黑体" panose="02010609060101010101" pitchFamily="49" charset="-122"/>
                          <a:ea typeface="黑体" panose="02010609060101010101" pitchFamily="49" charset="-122"/>
                        </a:rPr>
                        <a:t>苯丙酮尿症</a:t>
                      </a:r>
                      <a:endParaRPr lang="en-US" altLang="zh-CN" sz="1400" dirty="0" smtClean="0">
                        <a:solidFill>
                          <a:schemeClr val="tx1">
                            <a:lumMod val="50000"/>
                          </a:schemeClr>
                        </a:solidFill>
                        <a:latin typeface="黑体" panose="02010609060101010101" pitchFamily="49" charset="-122"/>
                        <a:ea typeface="黑体" panose="02010609060101010101" pitchFamily="49" charset="-122"/>
                      </a:endParaRPr>
                    </a:p>
                    <a:p>
                      <a:pPr algn="ctr">
                        <a:lnSpc>
                          <a:spcPct val="130000"/>
                        </a:lnSpc>
                      </a:pPr>
                      <a:r>
                        <a:rPr lang="zh-CN" altLang="en-US" sz="1400" dirty="0">
                          <a:solidFill>
                            <a:schemeClr val="tx1">
                              <a:lumMod val="50000"/>
                            </a:schemeClr>
                          </a:solidFill>
                          <a:latin typeface="黑体" panose="02010609060101010101" pitchFamily="49" charset="-122"/>
                          <a:ea typeface="黑体" panose="02010609060101010101" pitchFamily="49" charset="-122"/>
                        </a:rPr>
                        <a:t>半乳糖血症</a:t>
                      </a:r>
                      <a:endParaRPr lang="zh-CN" altLang="en-US" sz="1400" dirty="0" smtClean="0">
                        <a:solidFill>
                          <a:schemeClr val="tx1">
                            <a:lumMod val="50000"/>
                          </a:schemeClr>
                        </a:solidFill>
                        <a:latin typeface="黑体" panose="02010609060101010101" pitchFamily="49" charset="-122"/>
                        <a:ea typeface="黑体" panose="02010609060101010101" pitchFamily="49" charset="-122"/>
                      </a:endParaRPr>
                    </a:p>
                  </p:txBody>
                </p:sp>
              </p:grpSp>
              <p:grpSp>
                <p:nvGrpSpPr>
                  <p:cNvPr id="23" name="组合 22"/>
                  <p:cNvGrpSpPr/>
                  <p:nvPr/>
                </p:nvGrpSpPr>
                <p:grpSpPr>
                  <a:xfrm>
                    <a:off x="6300191" y="1454400"/>
                    <a:ext cx="1512168" cy="1542552"/>
                    <a:chOff x="6300191" y="1454400"/>
                    <a:chExt cx="1512168" cy="1542552"/>
                  </a:xfrm>
                </p:grpSpPr>
                <p:sp>
                  <p:nvSpPr>
                    <p:cNvPr id="20" name="矩形 19"/>
                    <p:cNvSpPr/>
                    <p:nvPr/>
                  </p:nvSpPr>
                  <p:spPr>
                    <a:xfrm>
                      <a:off x="6300191" y="1454400"/>
                      <a:ext cx="1512168" cy="29238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肺癌、皮肤癌</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cxnSp>
                  <p:nvCxnSpPr>
                    <p:cNvPr id="22" name="直接连接符 21"/>
                    <p:cNvCxnSpPr>
                      <a:stCxn id="20" idx="2"/>
                    </p:cNvCxnSpPr>
                    <p:nvPr/>
                  </p:nvCxnSpPr>
                  <p:spPr>
                    <a:xfrm>
                      <a:off x="7056275" y="1746788"/>
                      <a:ext cx="0" cy="1250164"/>
                    </a:xfrm>
                    <a:prstGeom prst="line">
                      <a:avLst/>
                    </a:prstGeom>
                  </p:spPr>
                  <p:style>
                    <a:lnRef idx="2">
                      <a:schemeClr val="dk1"/>
                    </a:lnRef>
                    <a:fillRef idx="0">
                      <a:schemeClr val="dk1"/>
                    </a:fillRef>
                    <a:effectRef idx="1">
                      <a:schemeClr val="dk1"/>
                    </a:effectRef>
                    <a:fontRef idx="minor">
                      <a:schemeClr val="tx1"/>
                    </a:fontRef>
                  </p:style>
                </p:cxnSp>
              </p:grpSp>
            </p:grpSp>
            <p:grpSp>
              <p:nvGrpSpPr>
                <p:cNvPr id="26" name="组合 25"/>
                <p:cNvGrpSpPr/>
                <p:nvPr/>
              </p:nvGrpSpPr>
              <p:grpSpPr>
                <a:xfrm>
                  <a:off x="1619672" y="1440454"/>
                  <a:ext cx="4680519" cy="2840194"/>
                  <a:chOff x="1619672" y="1440454"/>
                  <a:chExt cx="4680519" cy="2840194"/>
                </a:xfrm>
              </p:grpSpPr>
              <p:sp>
                <p:nvSpPr>
                  <p:cNvPr id="16" name="矩形 15"/>
                  <p:cNvSpPr/>
                  <p:nvPr/>
                </p:nvSpPr>
                <p:spPr>
                  <a:xfrm>
                    <a:off x="4246888" y="3588151"/>
                    <a:ext cx="2053303" cy="69249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脊柱裂</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缺血性心肌病</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强直性脊柱炎</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grpSp>
                <p:nvGrpSpPr>
                  <p:cNvPr id="25" name="组合 24"/>
                  <p:cNvGrpSpPr/>
                  <p:nvPr/>
                </p:nvGrpSpPr>
                <p:grpSpPr>
                  <a:xfrm>
                    <a:off x="1619672" y="1440454"/>
                    <a:ext cx="4590702" cy="1442780"/>
                    <a:chOff x="1619672" y="1440454"/>
                    <a:chExt cx="4590702" cy="1442780"/>
                  </a:xfrm>
                </p:grpSpPr>
                <p:sp>
                  <p:nvSpPr>
                    <p:cNvPr id="13" name="文本框 12"/>
                    <p:cNvSpPr txBox="1"/>
                    <p:nvPr/>
                  </p:nvSpPr>
                  <p:spPr>
                    <a:xfrm>
                      <a:off x="1619672" y="2210743"/>
                      <a:ext cx="2052228" cy="61279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a:lnSpc>
                          <a:spcPct val="130000"/>
                        </a:lnSpc>
                      </a:pPr>
                      <a:r>
                        <a:rPr lang="zh-CN" altLang="en-US" sz="1400" dirty="0" smtClean="0">
                          <a:solidFill>
                            <a:schemeClr val="tx1">
                              <a:lumMod val="50000"/>
                            </a:schemeClr>
                          </a:solidFill>
                          <a:latin typeface="黑体" panose="02010609060101010101" pitchFamily="49" charset="-122"/>
                          <a:ea typeface="黑体" panose="02010609060101010101" pitchFamily="49" charset="-122"/>
                        </a:rPr>
                        <a:t>结直肠癌、乳腺癌、卵巢癌、前列腺癌等</a:t>
                      </a:r>
                      <a:endParaRPr lang="zh-CN" altLang="en-US" sz="1400" dirty="0" smtClean="0">
                        <a:solidFill>
                          <a:schemeClr val="tx1">
                            <a:lumMod val="50000"/>
                          </a:schemeClr>
                        </a:solidFill>
                        <a:latin typeface="黑体" panose="02010609060101010101" pitchFamily="49" charset="-122"/>
                        <a:ea typeface="黑体" panose="02010609060101010101" pitchFamily="49" charset="-122"/>
                      </a:endParaRPr>
                    </a:p>
                  </p:txBody>
                </p:sp>
                <p:sp>
                  <p:nvSpPr>
                    <p:cNvPr id="14" name="矩形 13"/>
                    <p:cNvSpPr/>
                    <p:nvPr/>
                  </p:nvSpPr>
                  <p:spPr>
                    <a:xfrm>
                      <a:off x="3709030" y="2190737"/>
                      <a:ext cx="1518364" cy="692497"/>
                    </a:xfrm>
                    <a:prstGeom prst="rect">
                      <a:avLst/>
                    </a:prstGeom>
                  </p:spPr>
                  <p:style>
                    <a:lnRef idx="2">
                      <a:schemeClr val="accent4"/>
                    </a:lnRef>
                    <a:fillRef idx="1">
                      <a:schemeClr val="lt1"/>
                    </a:fillRef>
                    <a:effectRef idx="0">
                      <a:schemeClr val="accent4"/>
                    </a:effectRef>
                    <a:fontRef idx="minor">
                      <a:schemeClr val="dk1"/>
                    </a:fontRef>
                  </p:style>
                  <p:txBody>
                    <a:bodyPr wrap="none">
                      <a:spAutoFit/>
                    </a:bodyPr>
                    <a:lstStyle/>
                    <a:p>
                      <a:r>
                        <a:rPr lang="zh-CN" altLang="en-US" sz="1300" dirty="0">
                          <a:solidFill>
                            <a:schemeClr val="tx1">
                              <a:lumMod val="50000"/>
                            </a:schemeClr>
                          </a:solidFill>
                          <a:latin typeface="黑体" panose="02010609060101010101" pitchFamily="49" charset="-122"/>
                          <a:ea typeface="黑体" panose="02010609060101010101" pitchFamily="49" charset="-122"/>
                        </a:rPr>
                        <a:t>先天性</a:t>
                      </a:r>
                      <a:r>
                        <a:rPr lang="zh-CN" altLang="en-US" sz="1300" dirty="0" smtClean="0">
                          <a:solidFill>
                            <a:schemeClr val="tx1">
                              <a:lumMod val="50000"/>
                            </a:schemeClr>
                          </a:solidFill>
                          <a:latin typeface="黑体" panose="02010609060101010101" pitchFamily="49" charset="-122"/>
                          <a:ea typeface="黑体" panose="02010609060101010101" pitchFamily="49" charset="-122"/>
                        </a:rPr>
                        <a:t>马蹄内翻足</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r>
                        <a:rPr lang="zh-CN" altLang="en-US" sz="1300" dirty="0">
                          <a:solidFill>
                            <a:schemeClr val="tx1">
                              <a:lumMod val="50000"/>
                            </a:schemeClr>
                          </a:solidFill>
                          <a:latin typeface="黑体" panose="02010609060101010101" pitchFamily="49" charset="-122"/>
                          <a:ea typeface="黑体" panose="02010609060101010101" pitchFamily="49" charset="-122"/>
                        </a:rPr>
                        <a:t>先天性</a:t>
                      </a:r>
                      <a:r>
                        <a:rPr lang="zh-CN" altLang="en-US" sz="1300" dirty="0" smtClean="0">
                          <a:solidFill>
                            <a:schemeClr val="tx1">
                              <a:lumMod val="50000"/>
                            </a:schemeClr>
                          </a:solidFill>
                          <a:latin typeface="黑体" panose="02010609060101010101" pitchFamily="49" charset="-122"/>
                          <a:ea typeface="黑体" panose="02010609060101010101" pitchFamily="49" charset="-122"/>
                        </a:rPr>
                        <a:t>幽门狭窄</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r>
                        <a:rPr lang="zh-CN" altLang="en-US" sz="1300" dirty="0" smtClean="0">
                          <a:solidFill>
                            <a:schemeClr val="tx1">
                              <a:lumMod val="50000"/>
                            </a:schemeClr>
                          </a:solidFill>
                          <a:latin typeface="黑体" panose="02010609060101010101" pitchFamily="49" charset="-122"/>
                          <a:ea typeface="黑体" panose="02010609060101010101" pitchFamily="49" charset="-122"/>
                        </a:rPr>
                        <a:t>先天性髋关节脱位</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sp>
                  <p:nvSpPr>
                    <p:cNvPr id="15" name="矩形 14"/>
                    <p:cNvSpPr/>
                    <p:nvPr/>
                  </p:nvSpPr>
                  <p:spPr>
                    <a:xfrm>
                      <a:off x="4698206" y="1440454"/>
                      <a:ext cx="1512168" cy="692497"/>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r>
                        <a:rPr lang="zh-CN" altLang="en-US" sz="1300" dirty="0" smtClean="0">
                          <a:solidFill>
                            <a:schemeClr val="tx1">
                              <a:lumMod val="50000"/>
                            </a:schemeClr>
                          </a:solidFill>
                          <a:latin typeface="黑体" panose="02010609060101010101" pitchFamily="49" charset="-122"/>
                          <a:ea typeface="黑体" panose="02010609060101010101" pitchFamily="49" charset="-122"/>
                        </a:rPr>
                        <a:t>胃溃疡、帕金森</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r>
                        <a:rPr lang="zh-CN" altLang="en-US" sz="1300" dirty="0" smtClean="0">
                          <a:solidFill>
                            <a:schemeClr val="tx1">
                              <a:lumMod val="50000"/>
                            </a:schemeClr>
                          </a:solidFill>
                          <a:latin typeface="黑体" panose="02010609060101010101" pitchFamily="49" charset="-122"/>
                          <a:ea typeface="黑体" panose="02010609060101010101" pitchFamily="49" charset="-122"/>
                        </a:rPr>
                        <a:t>糖尿病、哮喘</a:t>
                      </a:r>
                      <a:endParaRPr lang="en-US" altLang="zh-CN" sz="1300" dirty="0" smtClean="0">
                        <a:solidFill>
                          <a:schemeClr val="tx1">
                            <a:lumMod val="50000"/>
                          </a:schemeClr>
                        </a:solidFill>
                        <a:latin typeface="黑体" panose="02010609060101010101" pitchFamily="49" charset="-122"/>
                        <a:ea typeface="黑体" panose="02010609060101010101" pitchFamily="49" charset="-122"/>
                      </a:endParaRPr>
                    </a:p>
                    <a:p>
                      <a:r>
                        <a:rPr lang="zh-CN" altLang="en-US" sz="1300" dirty="0" smtClean="0">
                          <a:solidFill>
                            <a:schemeClr val="tx1">
                              <a:lumMod val="50000"/>
                            </a:schemeClr>
                          </a:solidFill>
                          <a:latin typeface="黑体" panose="02010609060101010101" pitchFamily="49" charset="-122"/>
                          <a:ea typeface="黑体" panose="02010609060101010101" pitchFamily="49" charset="-122"/>
                        </a:rPr>
                        <a:t>高血压、精神分裂</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grpSp>
            </p:grpSp>
          </p:grpSp>
          <p:sp>
            <p:nvSpPr>
              <p:cNvPr id="27" name="矩形 26"/>
              <p:cNvSpPr/>
              <p:nvPr/>
            </p:nvSpPr>
            <p:spPr>
              <a:xfrm>
                <a:off x="7432509" y="2326983"/>
                <a:ext cx="1105525" cy="492443"/>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肺结核、慢性乙肝等</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sp>
            <p:nvSpPr>
              <p:cNvPr id="28" name="矩形 27"/>
              <p:cNvSpPr/>
              <p:nvPr/>
            </p:nvSpPr>
            <p:spPr>
              <a:xfrm>
                <a:off x="7359564" y="3588151"/>
                <a:ext cx="1512168" cy="292388"/>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ctr"/>
                <a:r>
                  <a:rPr lang="zh-CN" altLang="en-US" sz="1300" dirty="0" smtClean="0">
                    <a:solidFill>
                      <a:schemeClr val="tx1">
                        <a:lumMod val="50000"/>
                      </a:schemeClr>
                    </a:solidFill>
                    <a:latin typeface="黑体" panose="02010609060101010101" pitchFamily="49" charset="-122"/>
                    <a:ea typeface="黑体" panose="02010609060101010101" pitchFamily="49" charset="-122"/>
                  </a:rPr>
                  <a:t>坏血病、意外伤害</a:t>
                </a:r>
                <a:endParaRPr lang="zh-CN" altLang="en-US" sz="1300" dirty="0">
                  <a:solidFill>
                    <a:schemeClr val="tx1">
                      <a:lumMod val="50000"/>
                    </a:schemeClr>
                  </a:solidFill>
                  <a:latin typeface="黑体" panose="02010609060101010101" pitchFamily="49" charset="-122"/>
                  <a:ea typeface="黑体" panose="02010609060101010101" pitchFamily="49" charset="-122"/>
                </a:endParaRPr>
              </a:p>
            </p:txBody>
          </p:sp>
        </p:grpSp>
        <p:sp>
          <p:nvSpPr>
            <p:cNvPr id="32" name="矩形 31"/>
            <p:cNvSpPr/>
            <p:nvPr/>
          </p:nvSpPr>
          <p:spPr>
            <a:xfrm>
              <a:off x="2155254" y="2753250"/>
              <a:ext cx="1368152" cy="3480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黑体" panose="02010609060101010101" pitchFamily="49" charset="-122"/>
                  <a:ea typeface="黑体" panose="02010609060101010101" pitchFamily="49" charset="-122"/>
                </a:rPr>
                <a:t>遗传因素</a:t>
              </a:r>
              <a:endParaRPr lang="zh-CN" altLang="en-US" dirty="0">
                <a:latin typeface="黑体" panose="02010609060101010101" pitchFamily="49" charset="-122"/>
                <a:ea typeface="黑体" panose="02010609060101010101" pitchFamily="49" charset="-122"/>
              </a:endParaRPr>
            </a:p>
          </p:txBody>
        </p:sp>
        <p:sp>
          <p:nvSpPr>
            <p:cNvPr id="33" name="矩形 32"/>
            <p:cNvSpPr/>
            <p:nvPr/>
          </p:nvSpPr>
          <p:spPr>
            <a:xfrm>
              <a:off x="4662312" y="2763486"/>
              <a:ext cx="2839535" cy="34804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黑体" panose="02010609060101010101" pitchFamily="49" charset="-122"/>
                  <a:ea typeface="黑体" panose="02010609060101010101" pitchFamily="49" charset="-122"/>
                </a:rPr>
                <a:t>环境因素</a:t>
              </a:r>
              <a:endParaRPr lang="zh-CN" altLang="en-US" dirty="0">
                <a:latin typeface="黑体" panose="02010609060101010101" pitchFamily="49" charset="-122"/>
                <a:ea typeface="黑体" panose="02010609060101010101" pitchFamily="49" charset="-122"/>
              </a:endParaRPr>
            </a:p>
          </p:txBody>
        </p:sp>
      </p:grpSp>
      <p:sp>
        <p:nvSpPr>
          <p:cNvPr id="37" name="矩形 36"/>
          <p:cNvSpPr/>
          <p:nvPr/>
        </p:nvSpPr>
        <p:spPr>
          <a:xfrm>
            <a:off x="2614700" y="1608577"/>
            <a:ext cx="3647152" cy="369332"/>
          </a:xfrm>
          <a:prstGeom prst="rect">
            <a:avLst/>
          </a:prstGeom>
          <a:solidFill>
            <a:srgbClr val="C00000"/>
          </a:solidFill>
        </p:spPr>
        <p:txBody>
          <a:bodyPr wrap="none">
            <a:spAutoFit/>
          </a:bodyPr>
          <a:lstStyle/>
          <a:p>
            <a:r>
              <a:rPr lang="zh-CN" altLang="en-US" dirty="0">
                <a:solidFill>
                  <a:schemeClr val="bg1"/>
                </a:solidFill>
              </a:rPr>
              <a:t>遗传病占所有疾病类型的</a:t>
            </a:r>
            <a:r>
              <a:rPr lang="en-US" altLang="zh-CN" dirty="0">
                <a:solidFill>
                  <a:schemeClr val="bg1"/>
                </a:solidFill>
              </a:rPr>
              <a:t>91%</a:t>
            </a:r>
            <a:r>
              <a:rPr lang="zh-CN" altLang="en-US" dirty="0">
                <a:solidFill>
                  <a:schemeClr val="bg1"/>
                </a:solidFill>
              </a:rPr>
              <a:t>以上</a:t>
            </a:r>
            <a:endParaRPr lang="zh-CN" altLang="en-US" dirty="0">
              <a:solidFill>
                <a:schemeClr val="bg1"/>
              </a:solidFill>
            </a:endParaRPr>
          </a:p>
        </p:txBody>
      </p:sp>
      <p:pic>
        <p:nvPicPr>
          <p:cNvPr id="38" name="内容占位符 4"/>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8108" t="601" r="33748" b="29692"/>
          <a:stretch>
            <a:fillRect/>
          </a:stretch>
        </p:blipFill>
        <p:spPr>
          <a:xfrm>
            <a:off x="1626379" y="879985"/>
            <a:ext cx="773109" cy="1283509"/>
          </a:xfrm>
        </p:spPr>
      </p:pic>
      <p:sp>
        <p:nvSpPr>
          <p:cNvPr id="39" name="矩形 38"/>
          <p:cNvSpPr/>
          <p:nvPr/>
        </p:nvSpPr>
        <p:spPr>
          <a:xfrm>
            <a:off x="2640748" y="1022982"/>
            <a:ext cx="3672800" cy="400110"/>
          </a:xfrm>
          <a:prstGeom prst="rect">
            <a:avLst/>
          </a:prstGeom>
        </p:spPr>
        <p:txBody>
          <a:bodyPr wrap="none">
            <a:spAutoFit/>
          </a:bodyPr>
          <a:lstStyle/>
          <a:p>
            <a:r>
              <a:rPr lang="zh-CN" altLang="en-US" sz="2000" dirty="0" smtClean="0">
                <a:solidFill>
                  <a:schemeClr val="tx1">
                    <a:lumMod val="50000"/>
                  </a:schemeClr>
                </a:solidFill>
              </a:rPr>
              <a:t>健康</a:t>
            </a:r>
            <a:r>
              <a:rPr lang="en-US" altLang="zh-CN" sz="2000" dirty="0" smtClean="0">
                <a:solidFill>
                  <a:schemeClr val="tx1">
                    <a:lumMod val="50000"/>
                  </a:schemeClr>
                </a:solidFill>
              </a:rPr>
              <a:t>/</a:t>
            </a:r>
            <a:r>
              <a:rPr lang="zh-CN" altLang="en-US" sz="2000" dirty="0" smtClean="0">
                <a:solidFill>
                  <a:schemeClr val="tx1">
                    <a:lumMod val="50000"/>
                  </a:schemeClr>
                </a:solidFill>
              </a:rPr>
              <a:t>疾病</a:t>
            </a:r>
            <a:r>
              <a:rPr lang="en-US" altLang="zh-CN" sz="2000" dirty="0" smtClean="0">
                <a:solidFill>
                  <a:schemeClr val="tx1">
                    <a:lumMod val="50000"/>
                  </a:schemeClr>
                </a:solidFill>
              </a:rPr>
              <a:t>=</a:t>
            </a:r>
            <a:r>
              <a:rPr lang="zh-CN" altLang="en-US" sz="2000" dirty="0" smtClean="0">
                <a:solidFill>
                  <a:schemeClr val="tx1">
                    <a:lumMod val="50000"/>
                  </a:schemeClr>
                </a:solidFill>
              </a:rPr>
              <a:t>遗传因素</a:t>
            </a:r>
            <a:r>
              <a:rPr lang="en-US" altLang="zh-CN" sz="2000" dirty="0" smtClean="0">
                <a:solidFill>
                  <a:schemeClr val="tx1">
                    <a:lumMod val="50000"/>
                  </a:schemeClr>
                </a:solidFill>
              </a:rPr>
              <a:t>+</a:t>
            </a:r>
            <a:r>
              <a:rPr lang="zh-CN" altLang="en-US" sz="2000" dirty="0" smtClean="0">
                <a:solidFill>
                  <a:schemeClr val="tx1">
                    <a:lumMod val="50000"/>
                  </a:schemeClr>
                </a:solidFill>
              </a:rPr>
              <a:t>环境因素</a:t>
            </a:r>
            <a:endParaRPr lang="zh-CN" altLang="en-US" sz="2000" dirty="0">
              <a:solidFill>
                <a:schemeClr val="tx1">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a:xfrm>
            <a:off x="744538" y="203200"/>
            <a:ext cx="7131050" cy="1281113"/>
          </a:xfrm>
        </p:spPr>
        <p:txBody>
          <a:bodyPr/>
          <a:lstStyle/>
          <a:p>
            <a:pPr eaLnBrk="1" hangingPunct="1"/>
            <a:r>
              <a:rPr lang="en-US" altLang="zh-CN" smtClean="0">
                <a:latin typeface="Times New Roman" panose="02020603050405020304" pitchFamily="18" charset="0"/>
                <a:ea typeface="黑体" panose="02010609060101010101" pitchFamily="49" charset="-122"/>
              </a:rPr>
              <a:t>Victor A. McKusick——</a:t>
            </a:r>
            <a:r>
              <a:rPr lang="en-US" altLang="zh-CN" smtClean="0">
                <a:solidFill>
                  <a:srgbClr val="252525"/>
                </a:solidFill>
                <a:latin typeface="Times New Roman" panose="02020603050405020304" pitchFamily="18" charset="0"/>
                <a:ea typeface="黑体" panose="02010609060101010101" pitchFamily="49" charset="-122"/>
              </a:rPr>
              <a:t>the father of clinical medical genetics</a:t>
            </a:r>
            <a:endParaRPr lang="en-US" altLang="zh-CN" smtClean="0">
              <a:latin typeface="Times New Roman" panose="02020603050405020304" pitchFamily="18" charset="0"/>
              <a:ea typeface="黑体" panose="02010609060101010101" pitchFamily="49" charset="-122"/>
            </a:endParaRPr>
          </a:p>
        </p:txBody>
      </p:sp>
      <p:pic>
        <p:nvPicPr>
          <p:cNvPr id="25603" name="内容占位符 3"/>
          <p:cNvPicPr>
            <a:picLocks noGrp="1" noChangeAspect="1"/>
          </p:cNvPicPr>
          <p:nvPr>
            <p:ph idx="1"/>
          </p:nvPr>
        </p:nvPicPr>
        <p:blipFill>
          <a:blip r:embed="rId1">
            <a:extLst>
              <a:ext uri="{28A0092B-C50C-407E-A947-70E740481C1C}">
                <a14:useLocalDpi xmlns:a14="http://schemas.microsoft.com/office/drawing/2010/main" val="0"/>
              </a:ext>
            </a:extLst>
          </a:blip>
          <a:srcRect/>
          <a:stretch>
            <a:fillRect/>
          </a:stretch>
        </p:blipFill>
        <p:spPr>
          <a:xfrm>
            <a:off x="6191250" y="2978150"/>
            <a:ext cx="2190750" cy="3295650"/>
          </a:xfrm>
        </p:spPr>
      </p:pic>
      <p:pic>
        <p:nvPicPr>
          <p:cNvPr id="25604"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767513" y="1317625"/>
            <a:ext cx="1914525"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5" name="矩形 5"/>
          <p:cNvSpPr>
            <a:spLocks noChangeArrowheads="1"/>
          </p:cNvSpPr>
          <p:nvPr/>
        </p:nvSpPr>
        <p:spPr bwMode="auto">
          <a:xfrm>
            <a:off x="323850" y="1554163"/>
            <a:ext cx="6056313"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r>
              <a:rPr lang="en-US" altLang="zh-CN" sz="2000" dirty="0">
                <a:solidFill>
                  <a:srgbClr val="C00000"/>
                </a:solidFill>
                <a:latin typeface="Times New Roman" panose="02020603050405020304" pitchFamily="18" charset="0"/>
                <a:sym typeface="Wingdings 3" panose="05040102010807070707" charset="2"/>
              </a:rPr>
              <a:t>  </a:t>
            </a:r>
            <a:r>
              <a:rPr lang="en-US" altLang="zh-CN" sz="2000" dirty="0">
                <a:solidFill>
                  <a:srgbClr val="252525"/>
                </a:solidFill>
                <a:latin typeface="Times New Roman" panose="02020603050405020304" pitchFamily="18" charset="0"/>
              </a:rPr>
              <a:t>He was the </a:t>
            </a:r>
            <a:r>
              <a:rPr lang="en-US" altLang="zh-CN" sz="2000" b="1" dirty="0">
                <a:solidFill>
                  <a:srgbClr val="252525"/>
                </a:solidFill>
                <a:latin typeface="Times New Roman" panose="02020603050405020304" pitchFamily="18" charset="0"/>
              </a:rPr>
              <a:t>original author </a:t>
            </a:r>
            <a:r>
              <a:rPr lang="en-US" altLang="zh-CN" sz="2000" dirty="0">
                <a:solidFill>
                  <a:srgbClr val="252525"/>
                </a:solidFill>
                <a:latin typeface="Times New Roman" panose="02020603050405020304" pitchFamily="18" charset="0"/>
              </a:rPr>
              <a:t>and chief editor of </a:t>
            </a:r>
            <a:r>
              <a:rPr lang="en-US" altLang="zh-CN" sz="2000" b="1" i="1" dirty="0">
                <a:solidFill>
                  <a:srgbClr val="C00000"/>
                </a:solidFill>
                <a:latin typeface="Times New Roman" panose="02020603050405020304" pitchFamily="18" charset="0"/>
                <a:hlinkClick r:id="rId3" tooltip="Mendelian Inheritance in Man"/>
              </a:rPr>
              <a:t>Mendelian Inheritance in Man</a:t>
            </a:r>
            <a:r>
              <a:rPr lang="en-US" altLang="zh-CN" sz="2000" b="1" dirty="0">
                <a:solidFill>
                  <a:srgbClr val="C00000"/>
                </a:solidFill>
                <a:latin typeface="Times New Roman" panose="02020603050405020304" pitchFamily="18" charset="0"/>
              </a:rPr>
              <a:t> (MIM) </a:t>
            </a:r>
            <a:r>
              <a:rPr lang="en-US" altLang="zh-CN" sz="2000" dirty="0">
                <a:solidFill>
                  <a:srgbClr val="252525"/>
                </a:solidFill>
                <a:latin typeface="Times New Roman" panose="02020603050405020304" pitchFamily="18" charset="0"/>
              </a:rPr>
              <a:t>and its online counterpart </a:t>
            </a:r>
            <a:r>
              <a:rPr lang="en-US" altLang="zh-CN" sz="2000" b="1" i="1" dirty="0">
                <a:solidFill>
                  <a:srgbClr val="C00000"/>
                </a:solidFill>
                <a:latin typeface="Times New Roman" panose="02020603050405020304" pitchFamily="18" charset="0"/>
              </a:rPr>
              <a:t>Online Mendelian Inheritance in Man</a:t>
            </a:r>
            <a:r>
              <a:rPr lang="en-US" altLang="zh-CN" sz="2000" b="1" dirty="0">
                <a:solidFill>
                  <a:srgbClr val="C00000"/>
                </a:solidFill>
                <a:latin typeface="Times New Roman" panose="02020603050405020304" pitchFamily="18" charset="0"/>
              </a:rPr>
              <a:t> (</a:t>
            </a:r>
            <a:r>
              <a:rPr lang="en-US" altLang="zh-CN" sz="2000" b="1" dirty="0">
                <a:solidFill>
                  <a:srgbClr val="C00000"/>
                </a:solidFill>
                <a:latin typeface="Times New Roman" panose="02020603050405020304" pitchFamily="18" charset="0"/>
                <a:hlinkClick r:id="rId4"/>
              </a:rPr>
              <a:t>OMIM</a:t>
            </a:r>
            <a:r>
              <a:rPr lang="en-US" altLang="zh-CN" sz="2000" b="1" dirty="0">
                <a:solidFill>
                  <a:srgbClr val="C00000"/>
                </a:solidFill>
                <a:latin typeface="Times New Roman" panose="02020603050405020304" pitchFamily="18" charset="0"/>
              </a:rPr>
              <a:t>)</a:t>
            </a:r>
            <a:r>
              <a:rPr lang="en-US" altLang="zh-CN" sz="2000" dirty="0">
                <a:solidFill>
                  <a:srgbClr val="252525"/>
                </a:solidFill>
                <a:latin typeface="Times New Roman" panose="02020603050405020304" pitchFamily="18" charset="0"/>
              </a:rPr>
              <a:t>, a database of heritable diseases and genes. </a:t>
            </a:r>
            <a:endParaRPr lang="en-US" altLang="zh-CN" sz="2000" dirty="0">
              <a:solidFill>
                <a:srgbClr val="252525"/>
              </a:solidFill>
              <a:latin typeface="Times New Roman" panose="02020603050405020304" pitchFamily="18" charset="0"/>
            </a:endParaRPr>
          </a:p>
          <a:p>
            <a:pPr eaLnBrk="1" hangingPunct="1"/>
            <a:endParaRPr lang="en-US" altLang="zh-CN" sz="2000" dirty="0">
              <a:solidFill>
                <a:srgbClr val="252525"/>
              </a:solidFill>
              <a:latin typeface="Times New Roman" panose="02020603050405020304" pitchFamily="18" charset="0"/>
            </a:endParaRPr>
          </a:p>
        </p:txBody>
      </p:sp>
      <p:sp>
        <p:nvSpPr>
          <p:cNvPr id="25606" name="矩形 7"/>
          <p:cNvSpPr>
            <a:spLocks noChangeArrowheads="1"/>
          </p:cNvSpPr>
          <p:nvPr/>
        </p:nvSpPr>
        <p:spPr bwMode="auto">
          <a:xfrm>
            <a:off x="2169795" y="5632133"/>
            <a:ext cx="23653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r>
              <a:rPr lang="zh-CN" altLang="en-US" b="1" dirty="0">
                <a:solidFill>
                  <a:srgbClr val="380EAE"/>
                </a:solidFill>
                <a:latin typeface="Times New Roman" panose="02020603050405020304" pitchFamily="18" charset="0"/>
              </a:rPr>
              <a:t>http://www.omim.org/</a:t>
            </a:r>
            <a:endParaRPr lang="zh-CN" altLang="en-US" b="1" dirty="0">
              <a:solidFill>
                <a:srgbClr val="380EAE"/>
              </a:solidFill>
              <a:latin typeface="Times New Roman" panose="02020603050405020304" pitchFamily="18" charset="0"/>
            </a:endParaRPr>
          </a:p>
        </p:txBody>
      </p:sp>
      <p:sp>
        <p:nvSpPr>
          <p:cNvPr id="25607" name="矩形 8"/>
          <p:cNvSpPr>
            <a:spLocks noChangeArrowheads="1"/>
          </p:cNvSpPr>
          <p:nvPr/>
        </p:nvSpPr>
        <p:spPr bwMode="auto">
          <a:xfrm>
            <a:off x="323850" y="3277394"/>
            <a:ext cx="524637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r>
              <a:rPr lang="zh-CN" altLang="en-US" b="1" dirty="0">
                <a:solidFill>
                  <a:srgbClr val="380EAE"/>
                </a:solidFill>
                <a:latin typeface="Times New Roman" panose="02020603050405020304" pitchFamily="18" charset="0"/>
              </a:rPr>
              <a:t>医学遗传学最权威的百科全书和</a:t>
            </a:r>
            <a:r>
              <a:rPr lang="zh-CN" altLang="en-US" b="1" dirty="0" smtClean="0">
                <a:solidFill>
                  <a:srgbClr val="380EAE"/>
                </a:solidFill>
                <a:latin typeface="Times New Roman" panose="02020603050405020304" pitchFamily="18" charset="0"/>
              </a:rPr>
              <a:t>数据库</a:t>
            </a:r>
            <a:r>
              <a:rPr lang="en-US" altLang="zh-CN" b="1" dirty="0" smtClean="0">
                <a:solidFill>
                  <a:srgbClr val="380EAE"/>
                </a:solidFill>
                <a:latin typeface="Times New Roman" panose="02020603050405020304" pitchFamily="18" charset="0"/>
              </a:rPr>
              <a:t>——OMIM</a:t>
            </a:r>
            <a:endParaRPr lang="zh-CN" altLang="en-US" b="1" dirty="0">
              <a:solidFill>
                <a:srgbClr val="380EAE"/>
              </a:solidFill>
              <a:latin typeface="Times New Roman" panose="02020603050405020304" pitchFamily="18" charset="0"/>
            </a:endParaRPr>
          </a:p>
        </p:txBody>
      </p:sp>
      <p:pic>
        <p:nvPicPr>
          <p:cNvPr id="4" name="图片 3"/>
          <p:cNvPicPr>
            <a:picLocks noChangeAspect="1"/>
          </p:cNvPicPr>
          <p:nvPr/>
        </p:nvPicPr>
        <p:blipFill>
          <a:blip r:embed="rId5"/>
          <a:srcRect b="58626"/>
          <a:stretch>
            <a:fillRect/>
          </a:stretch>
        </p:blipFill>
        <p:spPr>
          <a:xfrm>
            <a:off x="127635" y="3701415"/>
            <a:ext cx="6063615" cy="1848485"/>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custDataLst>
              <p:tags r:id="rId1"/>
            </p:custDataLst>
          </p:nvPr>
        </p:nvGraphicFramePr>
        <p:xfrm>
          <a:off x="191667" y="1157926"/>
          <a:ext cx="8816975" cy="4860290"/>
        </p:xfrm>
        <a:graphic>
          <a:graphicData uri="http://schemas.openxmlformats.org/drawingml/2006/table">
            <a:tbl>
              <a:tblPr firstRow="1" firstCol="1" lastCol="1" bandRow="1">
                <a:tableStyleId>{FABFCF23-3B69-468F-B69F-88F6DE6A72F2}</a:tableStyleId>
              </a:tblPr>
              <a:tblGrid>
                <a:gridCol w="2117090"/>
                <a:gridCol w="1549400"/>
                <a:gridCol w="1331595"/>
                <a:gridCol w="1337945"/>
                <a:gridCol w="1346200"/>
                <a:gridCol w="1134745"/>
              </a:tblGrid>
              <a:tr h="459105">
                <a:tc>
                  <a:txBody>
                    <a:bodyPr/>
                    <a:lstStyle/>
                    <a:p>
                      <a:pPr algn="ctr" fontAlgn="b"/>
                      <a:r>
                        <a:rPr lang="en-US" sz="1200" dirty="0">
                          <a:effectLst/>
                          <a:latin typeface="Book Antiqua" panose="02040602050305030304" pitchFamily="18" charset="0"/>
                        </a:rPr>
                        <a:t>MIM Number Prefix</a:t>
                      </a:r>
                      <a:endParaRPr lang="en-US" sz="1200" dirty="0">
                        <a:effectLst/>
                        <a:latin typeface="Book Antiqua" panose="02040602050305030304" pitchFamily="18" charset="0"/>
                      </a:endParaRPr>
                    </a:p>
                  </a:txBody>
                  <a:tcPr marL="31380" marR="31380" marT="31380" marB="31380" anchor="b"/>
                </a:tc>
                <a:tc>
                  <a:txBody>
                    <a:bodyPr/>
                    <a:lstStyle/>
                    <a:p>
                      <a:pPr algn="ctr" fontAlgn="b"/>
                      <a:r>
                        <a:rPr lang="en-US" sz="1200" dirty="0" smtClean="0">
                          <a:effectLst/>
                          <a:latin typeface="Book Antiqua" panose="02040602050305030304" pitchFamily="18" charset="0"/>
                        </a:rPr>
                        <a:t>Autosomal</a:t>
                      </a:r>
                      <a:endParaRPr lang="en-US" sz="1200" dirty="0" smtClean="0">
                        <a:effectLst/>
                        <a:latin typeface="Book Antiqua" panose="02040602050305030304" pitchFamily="18" charset="0"/>
                      </a:endParaRPr>
                    </a:p>
                    <a:p>
                      <a:pPr algn="ctr" fontAlgn="b"/>
                      <a:r>
                        <a:rPr lang="zh-CN" altLang="en-US" sz="1200" dirty="0" smtClean="0">
                          <a:effectLst/>
                          <a:latin typeface="Book Antiqua" panose="02040602050305030304" pitchFamily="18" charset="0"/>
                        </a:rPr>
                        <a:t>常染色体的</a:t>
                      </a:r>
                      <a:endParaRPr lang="en-US" sz="1200" dirty="0">
                        <a:effectLst/>
                        <a:latin typeface="Book Antiqua" panose="02040602050305030304" pitchFamily="18" charset="0"/>
                      </a:endParaRPr>
                    </a:p>
                  </a:txBody>
                  <a:tcPr marL="31380" marR="31380" marT="31380" marB="31380" anchor="b"/>
                </a:tc>
                <a:tc>
                  <a:txBody>
                    <a:bodyPr/>
                    <a:lstStyle/>
                    <a:p>
                      <a:pPr algn="ctr" fontAlgn="b"/>
                      <a:r>
                        <a:rPr lang="en-US" sz="1200" dirty="0" smtClean="0">
                          <a:effectLst/>
                          <a:latin typeface="Book Antiqua" panose="02040602050305030304" pitchFamily="18" charset="0"/>
                        </a:rPr>
                        <a:t>X</a:t>
                      </a:r>
                      <a:r>
                        <a:rPr lang="en-US" altLang="zh-CN" sz="1200" dirty="0" smtClean="0">
                          <a:effectLst/>
                          <a:latin typeface="Book Antiqua" panose="02040602050305030304" pitchFamily="18" charset="0"/>
                        </a:rPr>
                        <a:t>-</a:t>
                      </a:r>
                      <a:r>
                        <a:rPr lang="en-US" sz="1200" dirty="0" smtClean="0">
                          <a:effectLst/>
                          <a:latin typeface="Book Antiqua" panose="02040602050305030304" pitchFamily="18" charset="0"/>
                        </a:rPr>
                        <a:t>Linked</a:t>
                      </a:r>
                      <a:endParaRPr lang="en-US" sz="1200" dirty="0" smtClean="0">
                        <a:effectLst/>
                        <a:latin typeface="Book Antiqua" panose="02040602050305030304" pitchFamily="18" charset="0"/>
                      </a:endParaRPr>
                    </a:p>
                    <a:p>
                      <a:pPr algn="ctr" fontAlgn="b"/>
                      <a:r>
                        <a:rPr lang="en-US" altLang="zh-CN" sz="1200" dirty="0" smtClean="0">
                          <a:effectLst/>
                          <a:latin typeface="Book Antiqua" panose="02040602050305030304" pitchFamily="18" charset="0"/>
                        </a:rPr>
                        <a:t>X</a:t>
                      </a:r>
                      <a:r>
                        <a:rPr lang="zh-CN" altLang="en-US" sz="1200" dirty="0" smtClean="0">
                          <a:effectLst/>
                          <a:latin typeface="Book Antiqua" panose="02040602050305030304" pitchFamily="18" charset="0"/>
                        </a:rPr>
                        <a:t>连锁的</a:t>
                      </a:r>
                      <a:endParaRPr lang="en-US" sz="1200" dirty="0">
                        <a:effectLst/>
                        <a:latin typeface="Book Antiqua" panose="02040602050305030304" pitchFamily="18" charset="0"/>
                      </a:endParaRPr>
                    </a:p>
                  </a:txBody>
                  <a:tcPr marL="31380" marR="31380" marT="31380" marB="31380" anchor="b"/>
                </a:tc>
                <a:tc>
                  <a:txBody>
                    <a:bodyPr/>
                    <a:lstStyle/>
                    <a:p>
                      <a:pPr algn="ctr" fontAlgn="b"/>
                      <a:r>
                        <a:rPr lang="en-US" sz="1200" dirty="0" smtClean="0">
                          <a:effectLst/>
                          <a:latin typeface="Book Antiqua" panose="02040602050305030304" pitchFamily="18" charset="0"/>
                        </a:rPr>
                        <a:t>Y</a:t>
                      </a:r>
                      <a:r>
                        <a:rPr lang="en-US" altLang="zh-CN" sz="1200" dirty="0" smtClean="0">
                          <a:effectLst/>
                          <a:latin typeface="Book Antiqua" panose="02040602050305030304" pitchFamily="18" charset="0"/>
                        </a:rPr>
                        <a:t>-</a:t>
                      </a:r>
                      <a:r>
                        <a:rPr lang="en-US" sz="1200" dirty="0" smtClean="0">
                          <a:effectLst/>
                          <a:latin typeface="Book Antiqua" panose="02040602050305030304" pitchFamily="18" charset="0"/>
                        </a:rPr>
                        <a:t>Linked</a:t>
                      </a:r>
                      <a:endParaRPr lang="en-US" sz="1200" dirty="0" smtClean="0">
                        <a:effectLst/>
                        <a:latin typeface="Book Antiqua" panose="02040602050305030304" pitchFamily="18" charset="0"/>
                      </a:endParaRPr>
                    </a:p>
                    <a:p>
                      <a:pPr algn="ctr" fontAlgn="b"/>
                      <a:r>
                        <a:rPr lang="en-US" altLang="zh-CN" sz="1200" dirty="0" smtClean="0">
                          <a:effectLst/>
                          <a:latin typeface="Book Antiqua" panose="02040602050305030304" pitchFamily="18" charset="0"/>
                        </a:rPr>
                        <a:t>Y</a:t>
                      </a:r>
                      <a:r>
                        <a:rPr lang="zh-CN" altLang="en-US" sz="1200" dirty="0" smtClean="0">
                          <a:effectLst/>
                          <a:latin typeface="Book Antiqua" panose="02040602050305030304" pitchFamily="18" charset="0"/>
                        </a:rPr>
                        <a:t>连锁的</a:t>
                      </a:r>
                      <a:endParaRPr lang="en-US" sz="1200" dirty="0">
                        <a:effectLst/>
                        <a:latin typeface="Book Antiqua" panose="02040602050305030304" pitchFamily="18" charset="0"/>
                      </a:endParaRPr>
                    </a:p>
                  </a:txBody>
                  <a:tcPr marL="31380" marR="31380" marT="31380" marB="31380" anchor="b"/>
                </a:tc>
                <a:tc>
                  <a:txBody>
                    <a:bodyPr/>
                    <a:lstStyle/>
                    <a:p>
                      <a:pPr algn="ctr" fontAlgn="b"/>
                      <a:r>
                        <a:rPr lang="en-US" sz="1200" dirty="0" smtClean="0">
                          <a:effectLst/>
                          <a:latin typeface="Book Antiqua" panose="02040602050305030304" pitchFamily="18" charset="0"/>
                        </a:rPr>
                        <a:t>Mitochondrial</a:t>
                      </a:r>
                      <a:endParaRPr lang="en-US" sz="1200" dirty="0" smtClean="0">
                        <a:effectLst/>
                        <a:latin typeface="Book Antiqua" panose="02040602050305030304" pitchFamily="18" charset="0"/>
                      </a:endParaRPr>
                    </a:p>
                    <a:p>
                      <a:pPr algn="ctr" fontAlgn="b"/>
                      <a:r>
                        <a:rPr lang="zh-CN" altLang="en-US" sz="1200" dirty="0" smtClean="0">
                          <a:effectLst/>
                          <a:latin typeface="Book Antiqua" panose="02040602050305030304" pitchFamily="18" charset="0"/>
                        </a:rPr>
                        <a:t>线粒体</a:t>
                      </a:r>
                      <a:endParaRPr lang="en-US" sz="1200" dirty="0">
                        <a:effectLst/>
                        <a:latin typeface="Book Antiqua" panose="02040602050305030304" pitchFamily="18" charset="0"/>
                      </a:endParaRPr>
                    </a:p>
                  </a:txBody>
                  <a:tcPr marL="31380" marR="31380" marT="31380" marB="31380" anchor="b"/>
                </a:tc>
                <a:tc>
                  <a:txBody>
                    <a:bodyPr/>
                    <a:lstStyle/>
                    <a:p>
                      <a:pPr algn="ctr" fontAlgn="b"/>
                      <a:r>
                        <a:rPr lang="en-US" sz="1200" dirty="0" smtClean="0">
                          <a:effectLst/>
                          <a:latin typeface="Book Antiqua" panose="02040602050305030304" pitchFamily="18" charset="0"/>
                        </a:rPr>
                        <a:t>Totals</a:t>
                      </a:r>
                      <a:endParaRPr lang="en-US" sz="1200" dirty="0" smtClean="0">
                        <a:effectLst/>
                        <a:latin typeface="Book Antiqua" panose="02040602050305030304" pitchFamily="18" charset="0"/>
                      </a:endParaRPr>
                    </a:p>
                    <a:p>
                      <a:pPr algn="ctr" fontAlgn="b"/>
                      <a:r>
                        <a:rPr lang="zh-CN" altLang="en-US" sz="1200" dirty="0" smtClean="0">
                          <a:effectLst/>
                          <a:latin typeface="Book Antiqua" panose="02040602050305030304" pitchFamily="18" charset="0"/>
                        </a:rPr>
                        <a:t>总计</a:t>
                      </a:r>
                      <a:endParaRPr lang="en-US" sz="1200" dirty="0">
                        <a:effectLst/>
                        <a:latin typeface="Book Antiqua" panose="02040602050305030304" pitchFamily="18" charset="0"/>
                      </a:endParaRPr>
                    </a:p>
                  </a:txBody>
                  <a:tcPr marL="31380" marR="31380" marT="31380" marB="31380" anchor="b"/>
                </a:tc>
              </a:tr>
              <a:tr h="547370">
                <a:tc>
                  <a:txBody>
                    <a:bodyPr/>
                    <a:lstStyle/>
                    <a:p>
                      <a:pPr algn="l" fontAlgn="t"/>
                      <a:r>
                        <a:rPr lang="en-US" sz="1200" dirty="0">
                          <a:effectLst/>
                          <a:latin typeface="Book Antiqua" panose="02040602050305030304" pitchFamily="18" charset="0"/>
                        </a:rPr>
                        <a:t>Gene description   </a:t>
                      </a:r>
                      <a:r>
                        <a:rPr lang="en-US" sz="1200" dirty="0" smtClean="0">
                          <a:effectLst/>
                          <a:latin typeface="Book Antiqua" panose="02040602050305030304" pitchFamily="18" charset="0"/>
                        </a:rPr>
                        <a:t>*</a:t>
                      </a:r>
                      <a:endParaRPr lang="en-US" sz="1200" dirty="0" smtClean="0">
                        <a:effectLst/>
                        <a:latin typeface="Book Antiqua" panose="02040602050305030304" pitchFamily="18" charset="0"/>
                      </a:endParaRPr>
                    </a:p>
                    <a:p>
                      <a:pPr algn="l" fontAlgn="t"/>
                      <a:r>
                        <a:rPr lang="zh-CN" altLang="en-US" sz="1200" dirty="0" smtClean="0">
                          <a:solidFill>
                            <a:srgbClr val="7030A0"/>
                          </a:solidFill>
                          <a:effectLst/>
                          <a:latin typeface="Book Antiqua" panose="02040602050305030304" pitchFamily="18" charset="0"/>
                        </a:rPr>
                        <a:t>已知描述的基因个数</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15,331</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734</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49</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37</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16,151</a:t>
                      </a:r>
                      <a:endParaRPr lang="zh-CN" altLang="en-US" sz="1350" dirty="0">
                        <a:effectLst/>
                        <a:latin typeface="Book Antiqua" panose="02040602050305030304" pitchFamily="18" charset="0"/>
                      </a:endParaRPr>
                    </a:p>
                  </a:txBody>
                  <a:tcPr marL="31380" marR="31380" marT="31380" marB="31380" anchor="ctr"/>
                </a:tc>
              </a:tr>
              <a:tr h="654685">
                <a:tc>
                  <a:txBody>
                    <a:bodyPr/>
                    <a:lstStyle/>
                    <a:p>
                      <a:pPr algn="l" fontAlgn="t"/>
                      <a:r>
                        <a:rPr lang="en-US" sz="1200" dirty="0">
                          <a:effectLst/>
                          <a:latin typeface="Book Antiqua" panose="02040602050305030304" pitchFamily="18" charset="0"/>
                        </a:rPr>
                        <a:t>Gene and phenotype, combined   </a:t>
                      </a:r>
                      <a:r>
                        <a:rPr lang="en-US" sz="1200" dirty="0" smtClean="0">
                          <a:effectLst/>
                          <a:latin typeface="Book Antiqua" panose="02040602050305030304" pitchFamily="18" charset="0"/>
                        </a:rPr>
                        <a:t>+</a:t>
                      </a:r>
                      <a:endParaRPr lang="en-US" sz="1200" dirty="0" smtClean="0">
                        <a:effectLst/>
                        <a:latin typeface="Book Antiqua" panose="0204060205030503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基因与表型已明确关联性</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40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40</a:t>
                      </a:r>
                      <a:endParaRPr lang="zh-CN" altLang="en-US" sz="1350" dirty="0">
                        <a:effectLst/>
                        <a:latin typeface="Book Antiqua" panose="02040602050305030304" pitchFamily="18" charset="0"/>
                      </a:endParaRPr>
                    </a:p>
                  </a:txBody>
                  <a:tcPr marL="31380" marR="31380" marT="31380" marB="31380" anchor="ctr"/>
                </a:tc>
              </a:tr>
              <a:tr h="855345">
                <a:tc>
                  <a:txBody>
                    <a:bodyPr/>
                    <a:lstStyle/>
                    <a:p>
                      <a:pPr algn="l" fontAlgn="t"/>
                      <a:r>
                        <a:rPr lang="en-US" sz="1200" dirty="0">
                          <a:effectLst/>
                          <a:latin typeface="Book Antiqua" panose="02040602050305030304" pitchFamily="18" charset="0"/>
                        </a:rPr>
                        <a:t>Phenotype description, molecular basis known   </a:t>
                      </a:r>
                      <a:r>
                        <a:rPr lang="en-US" sz="1200" dirty="0" smtClean="0">
                          <a:effectLst/>
                          <a:latin typeface="Book Antiqua" panose="02040602050305030304" pitchFamily="18" charset="0"/>
                        </a:rPr>
                        <a:t>#</a:t>
                      </a:r>
                      <a:endParaRPr lang="en-US" sz="1200" dirty="0" smtClean="0">
                        <a:effectLst/>
                        <a:latin typeface="Book Antiqua" panose="0204060205030503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表型有描述</a:t>
                      </a:r>
                      <a:endParaRPr lang="en-US" altLang="zh-CN"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发病的分子基础已知</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5,246</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339</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5</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33</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5,623</a:t>
                      </a:r>
                      <a:endParaRPr lang="zh-CN" altLang="en-US" sz="1350" dirty="0">
                        <a:effectLst/>
                        <a:latin typeface="Book Antiqua" panose="02040602050305030304" pitchFamily="18" charset="0"/>
                      </a:endParaRPr>
                    </a:p>
                  </a:txBody>
                  <a:tcPr marL="31380" marR="31380" marT="31380" marB="31380" anchor="ctr"/>
                </a:tc>
              </a:tr>
              <a:tr h="1047115">
                <a:tc>
                  <a:txBody>
                    <a:bodyPr/>
                    <a:lstStyle/>
                    <a:p>
                      <a:pPr algn="l" fontAlgn="t"/>
                      <a:r>
                        <a:rPr lang="en-US" sz="1200" dirty="0">
                          <a:effectLst/>
                          <a:latin typeface="Book Antiqua" panose="02040602050305030304" pitchFamily="18" charset="0"/>
                        </a:rPr>
                        <a:t>Phenotype description or locus, molecular basis unknown   </a:t>
                      </a:r>
                      <a:r>
                        <a:rPr lang="en-US" sz="1200" dirty="0" smtClean="0">
                          <a:effectLst/>
                          <a:latin typeface="Book Antiqua" panose="02040602050305030304" pitchFamily="18" charset="0"/>
                        </a:rPr>
                        <a:t>%</a:t>
                      </a:r>
                      <a:endParaRPr lang="en-US" sz="1200" dirty="0" smtClean="0">
                        <a:effectLst/>
                        <a:latin typeface="Book Antiqua" panose="0204060205030503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表型有描述、</a:t>
                      </a:r>
                      <a:endParaRPr lang="en-US" altLang="zh-CN"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发病的分子基础不明</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1,434</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118</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4</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1,556</a:t>
                      </a:r>
                      <a:endParaRPr lang="zh-CN" altLang="en-US" sz="1350" dirty="0">
                        <a:effectLst/>
                        <a:latin typeface="Book Antiqua" panose="02040602050305030304" pitchFamily="18" charset="0"/>
                      </a:endParaRPr>
                    </a:p>
                  </a:txBody>
                  <a:tcPr marL="31380" marR="31380" marT="31380" marB="31380" anchor="ctr"/>
                </a:tc>
              </a:tr>
              <a:tr h="1009015">
                <a:tc>
                  <a:txBody>
                    <a:bodyPr/>
                    <a:lstStyle/>
                    <a:p>
                      <a:pPr algn="l" fontAlgn="t"/>
                      <a:r>
                        <a:rPr lang="en-US" sz="1200" dirty="0">
                          <a:effectLst/>
                          <a:latin typeface="Book Antiqua" panose="02040602050305030304" pitchFamily="18" charset="0"/>
                        </a:rPr>
                        <a:t>Other, mainly phenotypes with suspected </a:t>
                      </a:r>
                      <a:r>
                        <a:rPr lang="en-US" sz="1200" dirty="0" err="1">
                          <a:effectLst/>
                          <a:latin typeface="Book Antiqua" panose="02040602050305030304" pitchFamily="18" charset="0"/>
                        </a:rPr>
                        <a:t>mendelian</a:t>
                      </a:r>
                      <a:r>
                        <a:rPr lang="en-US" sz="1200" dirty="0">
                          <a:effectLst/>
                          <a:latin typeface="Book Antiqua" panose="02040602050305030304" pitchFamily="18" charset="0"/>
                        </a:rPr>
                        <a:t> </a:t>
                      </a:r>
                      <a:r>
                        <a:rPr lang="en-US" sz="1200" dirty="0" smtClean="0">
                          <a:solidFill>
                            <a:schemeClr val="tx1"/>
                          </a:solidFill>
                          <a:effectLst/>
                          <a:latin typeface="Book Antiqua" panose="02040602050305030304" pitchFamily="18" charset="0"/>
                        </a:rPr>
                        <a:t>basis</a:t>
                      </a:r>
                      <a:endParaRPr lang="en-US" sz="1200" dirty="0" smtClean="0">
                        <a:solidFill>
                          <a:schemeClr val="tx1"/>
                        </a:solidFill>
                        <a:effectLst/>
                        <a:latin typeface="Book Antiqua" panose="02040602050305030304" pitchFamily="18" charset="0"/>
                      </a:endParaRPr>
                    </a:p>
                    <a:p>
                      <a:pPr algn="l" fontAlgn="t"/>
                      <a:r>
                        <a:rPr lang="zh-CN" altLang="en-US" sz="1200" b="1" dirty="0" smtClean="0">
                          <a:solidFill>
                            <a:srgbClr val="7030A0"/>
                          </a:solidFill>
                          <a:effectLst/>
                          <a:latin typeface="Book Antiqua" panose="02040602050305030304" pitchFamily="18" charset="0"/>
                          <a:ea typeface="黑体" panose="02010609060101010101" pitchFamily="49" charset="-122"/>
                          <a:cs typeface="Times New Roman" panose="02020603050405020304" pitchFamily="18" charset="0"/>
                        </a:rPr>
                        <a:t>其他，表型类似孟德尔遗传</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1,642</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105</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3</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1,750</a:t>
                      </a:r>
                      <a:endParaRPr lang="zh-CN" altLang="en-US" sz="1350" dirty="0">
                        <a:effectLst/>
                        <a:latin typeface="Book Antiqua" panose="02040602050305030304" pitchFamily="18" charset="0"/>
                      </a:endParaRPr>
                    </a:p>
                  </a:txBody>
                  <a:tcPr marL="31380" marR="31380" marT="31380" marB="31380" anchor="ctr"/>
                </a:tc>
              </a:tr>
              <a:tr h="287655">
                <a:tc>
                  <a:txBody>
                    <a:bodyPr/>
                    <a:lstStyle/>
                    <a:p>
                      <a:pPr algn="l" fontAlgn="t"/>
                      <a:r>
                        <a:rPr lang="en-US" sz="1200" dirty="0" smtClean="0">
                          <a:effectLst/>
                          <a:latin typeface="Book Antiqua" panose="02040602050305030304" pitchFamily="18" charset="0"/>
                        </a:rPr>
                        <a:t>Totals </a:t>
                      </a:r>
                      <a:r>
                        <a:rPr lang="zh-CN" altLang="en-US" sz="1200" dirty="0" smtClean="0">
                          <a:solidFill>
                            <a:srgbClr val="7030A0"/>
                          </a:solidFill>
                          <a:effectLst/>
                          <a:latin typeface="Book Antiqua" panose="02040602050305030304" pitchFamily="18" charset="0"/>
                        </a:rPr>
                        <a:t>总计</a:t>
                      </a:r>
                      <a:endParaRPr lang="en-US" sz="1200" dirty="0">
                        <a:solidFill>
                          <a:srgbClr val="7030A0"/>
                        </a:solidFill>
                        <a:effectLst/>
                        <a:latin typeface="Book Antiqua" panose="02040602050305030304" pitchFamily="18" charset="0"/>
                      </a:endParaRPr>
                    </a:p>
                  </a:txBody>
                  <a:tcPr marL="31380" marR="31380" marT="31380" marB="31380"/>
                </a:tc>
                <a:tc>
                  <a:txBody>
                    <a:bodyPr/>
                    <a:lstStyle/>
                    <a:p>
                      <a:pPr algn="ctr" fontAlgn="t"/>
                      <a:r>
                        <a:rPr lang="en-US" altLang="zh-CN" sz="1350" b="1" u="none" strike="noStrike" dirty="0">
                          <a:effectLst/>
                          <a:latin typeface="Book Antiqua" panose="02040602050305030304" pitchFamily="18" charset="0"/>
                        </a:rPr>
                        <a:t>23,693</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1,296</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61</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b="1" u="none" strike="noStrike" dirty="0">
                          <a:effectLst/>
                          <a:latin typeface="Book Antiqua" panose="02040602050305030304" pitchFamily="18" charset="0"/>
                        </a:rPr>
                        <a:t>70</a:t>
                      </a:r>
                      <a:endParaRPr lang="zh-CN" altLang="en-US" sz="1350" b="1" dirty="0">
                        <a:effectLst/>
                        <a:latin typeface="Book Antiqua" panose="02040602050305030304" pitchFamily="18" charset="0"/>
                      </a:endParaRPr>
                    </a:p>
                  </a:txBody>
                  <a:tcPr marL="31380" marR="31380" marT="31380" marB="31380" anchor="ctr"/>
                </a:tc>
                <a:tc>
                  <a:txBody>
                    <a:bodyPr/>
                    <a:lstStyle/>
                    <a:p>
                      <a:pPr algn="ctr" fontAlgn="t"/>
                      <a:r>
                        <a:rPr lang="en-US" altLang="zh-CN" sz="1350" u="none" strike="noStrike" dirty="0">
                          <a:effectLst/>
                          <a:latin typeface="Book Antiqua" panose="02040602050305030304" pitchFamily="18" charset="0"/>
                        </a:rPr>
                        <a:t>25,120</a:t>
                      </a:r>
                      <a:endParaRPr lang="zh-CN" altLang="en-US" sz="1350" dirty="0">
                        <a:effectLst/>
                        <a:latin typeface="Book Antiqua" panose="02040602050305030304" pitchFamily="18" charset="0"/>
                      </a:endParaRPr>
                    </a:p>
                  </a:txBody>
                  <a:tcPr marL="31380" marR="31380" marT="31380" marB="31380" anchor="ctr"/>
                </a:tc>
              </a:tr>
            </a:tbl>
          </a:graphicData>
        </a:graphic>
      </p:graphicFrame>
      <p:sp>
        <p:nvSpPr>
          <p:cNvPr id="6" name="矩形 5"/>
          <p:cNvSpPr/>
          <p:nvPr/>
        </p:nvSpPr>
        <p:spPr>
          <a:xfrm>
            <a:off x="1022906" y="364568"/>
            <a:ext cx="6667856" cy="583565"/>
          </a:xfrm>
          <a:prstGeom prst="rect">
            <a:avLst/>
          </a:prstGeom>
        </p:spPr>
        <p:txBody>
          <a:bodyPr wrap="square">
            <a:spAutoFit/>
          </a:bodyPr>
          <a:lstStyle/>
          <a:p>
            <a:pPr algn="ctr"/>
            <a:r>
              <a:rPr lang="en-US" altLang="zh-CN" sz="1600" b="1" dirty="0">
                <a:solidFill>
                  <a:srgbClr val="000000"/>
                </a:solidFill>
                <a:latin typeface="inherit"/>
              </a:rPr>
              <a:t>OMIM Entry </a:t>
            </a:r>
            <a:r>
              <a:rPr lang="en-US" altLang="zh-CN" sz="1600" b="1" dirty="0" smtClean="0">
                <a:solidFill>
                  <a:srgbClr val="000000"/>
                </a:solidFill>
                <a:latin typeface="inherit"/>
              </a:rPr>
              <a:t>Statistics</a:t>
            </a:r>
            <a:endParaRPr lang="en-US" altLang="zh-CN" sz="1600" b="1" dirty="0">
              <a:solidFill>
                <a:srgbClr val="000000"/>
              </a:solidFill>
              <a:latin typeface="Lucida Sans" panose="020B0602030504090204" pitchFamily="34" charset="0"/>
            </a:endParaRPr>
          </a:p>
          <a:p>
            <a:pPr algn="ctr"/>
            <a:r>
              <a:rPr lang="en-US" altLang="zh-CN" sz="1600" b="1" dirty="0">
                <a:solidFill>
                  <a:srgbClr val="000000"/>
                </a:solidFill>
                <a:latin typeface="Lucida Sans" panose="020B0602030504090204" pitchFamily="34" charset="0"/>
              </a:rPr>
              <a:t>Number of Entries in OMIM (Updated August 30th, 2019)</a:t>
            </a:r>
            <a:endParaRPr lang="en-US" altLang="zh-CN" sz="1600" b="1" i="0" dirty="0">
              <a:solidFill>
                <a:srgbClr val="000000"/>
              </a:solidFill>
              <a:effectLst/>
              <a:latin typeface="Lucida Sans" panose="020B0602030504090204"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a:xfrm>
            <a:off x="574675" y="96838"/>
            <a:ext cx="8245475" cy="760412"/>
          </a:xfrm>
        </p:spPr>
        <p:txBody>
          <a:bodyPr>
            <a:normAutofit/>
          </a:bodyPr>
          <a:lstStyle/>
          <a:p>
            <a:pPr algn="ctr" eaLnBrk="1" hangingPunct="1"/>
            <a:r>
              <a:rPr lang="en-US" altLang="zh-CN" sz="2400" dirty="0" smtClean="0">
                <a:latin typeface="Times New Roman" panose="02020603050405020304" pitchFamily="18" charset="0"/>
                <a:ea typeface="黑体" panose="02010609060101010101" pitchFamily="49" charset="-122"/>
              </a:rPr>
              <a:t>E.g.</a:t>
            </a:r>
            <a:r>
              <a:rPr lang="zh-CN" altLang="en-US" sz="2400" dirty="0" smtClean="0">
                <a:latin typeface="Times New Roman" panose="02020603050405020304" pitchFamily="18" charset="0"/>
                <a:ea typeface="黑体" panose="02010609060101010101" pitchFamily="49" charset="-122"/>
              </a:rPr>
              <a:t>贺</a:t>
            </a:r>
            <a:r>
              <a:rPr lang="en-US" altLang="zh-CN" sz="2400" dirty="0" smtClean="0">
                <a:latin typeface="Times New Roman" panose="02020603050405020304" pitchFamily="18" charset="0"/>
                <a:ea typeface="黑体" panose="02010609060101010101" pitchFamily="49" charset="-122"/>
              </a:rPr>
              <a:t>-</a:t>
            </a:r>
            <a:r>
              <a:rPr lang="zh-CN" altLang="en-US" sz="2400" dirty="0" smtClean="0">
                <a:latin typeface="Times New Roman" panose="02020603050405020304" pitchFamily="18" charset="0"/>
                <a:ea typeface="黑体" panose="02010609060101010101" pitchFamily="49" charset="-122"/>
              </a:rPr>
              <a:t>赵缺陷症：首次以中国人的姓氏命名的遗传病</a:t>
            </a:r>
            <a:endParaRPr lang="zh-CN" altLang="en-US" sz="2400" dirty="0" smtClean="0">
              <a:latin typeface="Times New Roman" panose="02020603050405020304" pitchFamily="18" charset="0"/>
              <a:ea typeface="黑体" panose="02010609060101010101" pitchFamily="49" charset="-122"/>
            </a:endParaRPr>
          </a:p>
        </p:txBody>
      </p:sp>
      <p:pic>
        <p:nvPicPr>
          <p:cNvPr id="4" name="内容占位符 3"/>
          <p:cNvPicPr>
            <a:picLocks noGrp="1" noChangeAspect="1"/>
          </p:cNvPicPr>
          <p:nvPr>
            <p:ph idx="1"/>
          </p:nvPr>
        </p:nvPicPr>
        <p:blipFill>
          <a:blip r:embed="rId1">
            <a:extLst>
              <a:ext uri="{28A0092B-C50C-407E-A947-70E740481C1C}">
                <a14:useLocalDpi xmlns:a14="http://schemas.microsoft.com/office/drawing/2010/main" val="0"/>
              </a:ext>
            </a:extLst>
          </a:blip>
          <a:srcRect/>
          <a:stretch>
            <a:fillRect/>
          </a:stretch>
        </p:blipFill>
        <p:spPr>
          <a:xfrm>
            <a:off x="3833495" y="867410"/>
            <a:ext cx="2876550" cy="3833813"/>
          </a:xfrm>
        </p:spPr>
      </p:pic>
      <p:pic>
        <p:nvPicPr>
          <p:cNvPr id="5" name="图片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27088" y="885825"/>
            <a:ext cx="2651125" cy="379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86525" y="2349500"/>
            <a:ext cx="26416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3918585" y="4601210"/>
            <a:ext cx="3486150" cy="1198880"/>
          </a:xfrm>
          <a:prstGeom prst="rect">
            <a:avLst/>
          </a:prstGeom>
        </p:spPr>
        <p:style>
          <a:lnRef idx="3">
            <a:schemeClr val="lt1"/>
          </a:lnRef>
          <a:fillRef idx="1">
            <a:schemeClr val="accent1"/>
          </a:fillRef>
          <a:effectRef idx="1">
            <a:schemeClr val="accent1"/>
          </a:effectRef>
          <a:fontRef idx="minor">
            <a:schemeClr val="lt1"/>
          </a:fontRef>
        </p:style>
        <p:txBody>
          <a:bodyPr>
            <a:spAutoFit/>
          </a:bodyPr>
          <a:lstStyle/>
          <a:p>
            <a:pPr eaLnBrk="1" fontAlgn="auto" hangingPunct="1">
              <a:spcBef>
                <a:spcPts val="0"/>
              </a:spcBef>
              <a:spcAft>
                <a:spcPts val="0"/>
              </a:spcAft>
              <a:defRPr/>
            </a:pPr>
            <a:r>
              <a:rPr lang="zh-CN" altLang="en-US" sz="2400" b="1" dirty="0">
                <a:latin typeface="Times New Roman" panose="02020603050405020304" pitchFamily="18" charset="0"/>
                <a:ea typeface="黑体" panose="02010609060101010101" pitchFamily="49" charset="-122"/>
              </a:rPr>
              <a:t>阅读文献！</a:t>
            </a:r>
            <a:endParaRPr lang="en-US" altLang="zh-CN" sz="2400" b="1" dirty="0">
              <a:latin typeface="Times New Roman" panose="02020603050405020304" pitchFamily="18" charset="0"/>
              <a:ea typeface="黑体" panose="02010609060101010101" pitchFamily="49" charset="-122"/>
            </a:endParaRPr>
          </a:p>
          <a:p>
            <a:pPr eaLnBrk="1" fontAlgn="auto" hangingPunct="1">
              <a:spcBef>
                <a:spcPts val="0"/>
              </a:spcBef>
              <a:spcAft>
                <a:spcPts val="0"/>
              </a:spcAft>
              <a:defRPr/>
            </a:pPr>
            <a:r>
              <a:rPr lang="zh-CN" altLang="en-US" sz="2400" b="1" dirty="0">
                <a:latin typeface="Times New Roman" panose="02020603050405020304" pitchFamily="18" charset="0"/>
                <a:ea typeface="黑体" panose="02010609060101010101" pitchFamily="49" charset="-122"/>
              </a:rPr>
              <a:t>注重合作！</a:t>
            </a:r>
            <a:endParaRPr lang="en-US" altLang="zh-CN" sz="2400" b="1" dirty="0">
              <a:latin typeface="Times New Roman" panose="02020603050405020304" pitchFamily="18" charset="0"/>
              <a:ea typeface="黑体" panose="02010609060101010101" pitchFamily="49" charset="-122"/>
            </a:endParaRPr>
          </a:p>
          <a:p>
            <a:pPr eaLnBrk="1" fontAlgn="auto" hangingPunct="1">
              <a:spcBef>
                <a:spcPts val="0"/>
              </a:spcBef>
              <a:spcAft>
                <a:spcPts val="0"/>
              </a:spcAft>
              <a:defRPr/>
            </a:pPr>
            <a:r>
              <a:rPr lang="zh-CN" altLang="en-US" sz="2400" b="1" dirty="0">
                <a:latin typeface="Times New Roman" panose="02020603050405020304" pitchFamily="18" charset="0"/>
                <a:ea typeface="黑体" panose="02010609060101010101" pitchFamily="49" charset="-122"/>
              </a:rPr>
              <a:t>发现问题的思维！！</a:t>
            </a:r>
            <a:endParaRPr lang="zh-CN" altLang="en-US" sz="2400" b="1" dirty="0">
              <a:latin typeface="Times New Roman" panose="02020603050405020304" pitchFamily="18" charset="0"/>
              <a:ea typeface="黑体" panose="02010609060101010101" pitchFamily="49" charset="-122"/>
            </a:endParaRPr>
          </a:p>
        </p:txBody>
      </p:sp>
      <p:sp>
        <p:nvSpPr>
          <p:cNvPr id="8" name="文本框 7"/>
          <p:cNvSpPr txBox="1">
            <a:spLocks noChangeArrowheads="1"/>
          </p:cNvSpPr>
          <p:nvPr/>
        </p:nvSpPr>
        <p:spPr bwMode="auto">
          <a:xfrm>
            <a:off x="266700" y="5700713"/>
            <a:ext cx="8861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defRPr/>
            </a:pPr>
            <a:r>
              <a:rPr lang="zh-CN" altLang="en-US" dirty="0" smtClean="0">
                <a:solidFill>
                  <a:schemeClr val="tx1">
                    <a:lumMod val="50000"/>
                  </a:schemeClr>
                </a:solidFill>
                <a:latin typeface="Times New Roman" panose="02020603050405020304" pitchFamily="18" charset="0"/>
              </a:rPr>
              <a:t>中科院上海生命科学院研究员、上海交通大学</a:t>
            </a:r>
            <a:r>
              <a:rPr lang="en-US" altLang="zh-CN" dirty="0" smtClean="0">
                <a:solidFill>
                  <a:schemeClr val="tx1">
                    <a:lumMod val="50000"/>
                  </a:schemeClr>
                </a:solidFill>
                <a:latin typeface="Times New Roman" panose="02020603050405020304" pitchFamily="18" charset="0"/>
              </a:rPr>
              <a:t>BIO-</a:t>
            </a:r>
            <a:r>
              <a:rPr lang="zh-CN" altLang="en-US" dirty="0" smtClean="0">
                <a:solidFill>
                  <a:schemeClr val="tx1">
                    <a:lumMod val="50000"/>
                  </a:schemeClr>
                </a:solidFill>
                <a:latin typeface="Times New Roman" panose="02020603050405020304" pitchFamily="18" charset="0"/>
              </a:rPr>
              <a:t>Ｘ生命科学研究中心主任贺林教授</a:t>
            </a:r>
            <a:endParaRPr lang="zh-CN" altLang="en-US" dirty="0" smtClean="0">
              <a:solidFill>
                <a:schemeClr val="tx1">
                  <a:lumMod val="50000"/>
                </a:schemeClr>
              </a:solidFill>
              <a:latin typeface="Times New Roman" panose="02020603050405020304" pitchFamily="18" charset="0"/>
            </a:endParaRPr>
          </a:p>
        </p:txBody>
      </p:sp>
      <p:sp>
        <p:nvSpPr>
          <p:cNvPr id="9" name="矩形 8"/>
          <p:cNvSpPr>
            <a:spLocks noChangeArrowheads="1"/>
          </p:cNvSpPr>
          <p:nvPr/>
        </p:nvSpPr>
        <p:spPr bwMode="auto">
          <a:xfrm>
            <a:off x="449263" y="6070600"/>
            <a:ext cx="8497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pPr eaLnBrk="1" hangingPunct="1"/>
            <a:r>
              <a:rPr lang="zh-CN" altLang="en-US">
                <a:solidFill>
                  <a:srgbClr val="000000"/>
                </a:solidFill>
                <a:latin typeface="Times New Roman" panose="02020603050405020304" pitchFamily="18" charset="0"/>
              </a:rPr>
              <a:t>陕西省旬邑县医院的内科医生赵万里和他在县中学担任生物教师的堂兄弟赵双民</a:t>
            </a:r>
            <a:endParaRPr lang="zh-CN" altLang="en-US">
              <a:latin typeface="Times New Roman" panose="02020603050405020304" pitchFamily="18" charset="0"/>
            </a:endParaRPr>
          </a:p>
        </p:txBody>
      </p:sp>
      <p:sp>
        <p:nvSpPr>
          <p:cNvPr id="27657" name="矩形 1"/>
          <p:cNvSpPr>
            <a:spLocks noChangeArrowheads="1"/>
          </p:cNvSpPr>
          <p:nvPr/>
        </p:nvSpPr>
        <p:spPr bwMode="auto">
          <a:xfrm>
            <a:off x="944563" y="5080000"/>
            <a:ext cx="24161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mbria" panose="02040503050406030204" pitchFamily="18" charset="0"/>
                <a:ea typeface="黑体" panose="02010609060101010101" pitchFamily="49" charset="-122"/>
              </a:defRPr>
            </a:lvl1pPr>
            <a:lvl2pPr marL="742950" indent="-285750">
              <a:defRPr>
                <a:solidFill>
                  <a:schemeClr val="tx1"/>
                </a:solidFill>
                <a:latin typeface="Cambria" panose="02040503050406030204" pitchFamily="18" charset="0"/>
                <a:ea typeface="黑体" panose="02010609060101010101" pitchFamily="49" charset="-122"/>
              </a:defRPr>
            </a:lvl2pPr>
            <a:lvl3pPr marL="1143000" indent="-228600">
              <a:defRPr>
                <a:solidFill>
                  <a:schemeClr val="tx1"/>
                </a:solidFill>
                <a:latin typeface="Cambria" panose="02040503050406030204" pitchFamily="18" charset="0"/>
                <a:ea typeface="黑体" panose="02010609060101010101" pitchFamily="49" charset="-122"/>
              </a:defRPr>
            </a:lvl3pPr>
            <a:lvl4pPr marL="1600200" indent="-228600">
              <a:defRPr>
                <a:solidFill>
                  <a:schemeClr val="tx1"/>
                </a:solidFill>
                <a:latin typeface="Cambria" panose="02040503050406030204" pitchFamily="18" charset="0"/>
                <a:ea typeface="黑体" panose="02010609060101010101" pitchFamily="49" charset="-122"/>
              </a:defRPr>
            </a:lvl4pPr>
            <a:lvl5pPr marL="2057400" indent="-228600">
              <a:defRPr>
                <a:solidFill>
                  <a:schemeClr val="tx1"/>
                </a:solidFill>
                <a:latin typeface="Cambria" panose="02040503050406030204" pitchFamily="18" charset="0"/>
                <a:ea typeface="黑体" panose="02010609060101010101" pitchFamily="49" charset="-122"/>
              </a:defRPr>
            </a:lvl5pPr>
            <a:lvl6pPr marL="25146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6pPr>
            <a:lvl7pPr marL="29718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7pPr>
            <a:lvl8pPr marL="34290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8pPr>
            <a:lvl9pPr marL="3886200" indent="-228600" eaLnBrk="0" fontAlgn="base" hangingPunct="0">
              <a:spcBef>
                <a:spcPct val="0"/>
              </a:spcBef>
              <a:spcAft>
                <a:spcPct val="0"/>
              </a:spcAft>
              <a:defRPr>
                <a:solidFill>
                  <a:schemeClr val="tx1"/>
                </a:solidFill>
                <a:latin typeface="Cambria" panose="02040503050406030204" pitchFamily="18" charset="0"/>
                <a:ea typeface="黑体" panose="02010609060101010101" pitchFamily="49" charset="-122"/>
              </a:defRPr>
            </a:lvl9pPr>
          </a:lstStyle>
          <a:p>
            <a:r>
              <a:rPr lang="zh-CN" altLang="zh-CN" dirty="0"/>
              <a:t>一家</a:t>
            </a:r>
            <a:r>
              <a:rPr lang="en-US" altLang="zh-CN" dirty="0"/>
              <a:t>6</a:t>
            </a:r>
            <a:r>
              <a:rPr lang="zh-CN" altLang="zh-CN" dirty="0"/>
              <a:t>代</a:t>
            </a:r>
            <a:r>
              <a:rPr lang="en-US" altLang="zh-CN" dirty="0"/>
              <a:t>30</a:t>
            </a:r>
            <a:r>
              <a:rPr lang="zh-CN" altLang="zh-CN" dirty="0"/>
              <a:t>多人不长牙</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P spid="9" grpId="0"/>
    </p:bldLst>
  </p:timing>
</p:sld>
</file>

<file path=ppt/tags/tag1.xml><?xml version="1.0" encoding="utf-8"?>
<p:tagLst xmlns:p="http://schemas.openxmlformats.org/presentationml/2006/main">
  <p:tag name="RAINPROBLEM" val="ProblemBody"/>
</p:tagLst>
</file>

<file path=ppt/tags/tag10.xml><?xml version="1.0" encoding="utf-8"?>
<p:tagLst xmlns:p="http://schemas.openxmlformats.org/presentationml/2006/main">
  <p:tag name="RAINPROBLEM" val="ProblemSubmit"/>
  <p:tag name="RAINPROBLEMTYPE" val="MultipleChoice"/>
</p:tagLst>
</file>

<file path=ppt/tags/tag11.xml><?xml version="1.0" encoding="utf-8"?>
<p:tagLst xmlns:p="http://schemas.openxmlformats.org/presentationml/2006/main">
  <p:tag name="RAINPROBLEM" val="ProblemItem"/>
</p:tagLst>
</file>

<file path=ppt/tags/tag12.xml><?xml version="1.0" encoding="utf-8"?>
<p:tagLst xmlns:p="http://schemas.openxmlformats.org/presentationml/2006/main">
  <p:tag name="RAINPROBLEM" val="ProblemBullet"/>
  <p:tag name="RAINPROBLEMTYPE" val="MultipleChoice"/>
  <p:tag name="RAINBULLET" val="Wrong"/>
</p:tagLst>
</file>

<file path=ppt/tags/tag13.xml><?xml version="1.0" encoding="utf-8"?>
<p:tagLst xmlns:p="http://schemas.openxmlformats.org/presentationml/2006/main">
  <p:tag name="RAINPROBLEMTYPE" val="ProblemTypeMarker"/>
</p:tagLst>
</file>

<file path=ppt/tags/tag14.xml><?xml version="1.0" encoding="utf-8"?>
<p:tagLst xmlns:p="http://schemas.openxmlformats.org/presentationml/2006/main">
  <p:tag name="RAINPROBLEMTYPE" val="ProblemTypeMarker"/>
</p:tagLst>
</file>

<file path=ppt/tags/tag15.xml><?xml version="1.0" encoding="utf-8"?>
<p:tagLst xmlns:p="http://schemas.openxmlformats.org/presentationml/2006/main">
  <p:tag name="RAINPROBLEMTYPE" val="ProblemTypeMarker"/>
</p:tagLst>
</file>

<file path=ppt/tags/tag16.xml><?xml version="1.0" encoding="utf-8"?>
<p:tagLst xmlns:p="http://schemas.openxmlformats.org/presentationml/2006/main">
  <p:tag name="RAINPROBLEMTYPE" val="ProblemTypeMarker"/>
</p:tagLst>
</file>

<file path=ppt/tags/tag17.xml><?xml version="1.0" encoding="utf-8"?>
<p:tagLst xmlns:p="http://schemas.openxmlformats.org/presentationml/2006/main">
  <p:tag name="RAINPROBLEMTYPE" val="ProblemTypeMarker"/>
</p:tagLst>
</file>

<file path=ppt/tags/tag18.xml><?xml version="1.0" encoding="utf-8"?>
<p:tagLst xmlns:p="http://schemas.openxmlformats.org/presentationml/2006/main">
  <p:tag name="RAINPROBLEM" val="ProblemSetting"/>
  <p:tag name="RAINPROBLEMTYPE" val="MultipleChoice"/>
</p:tagLst>
</file>

<file path=ppt/tags/tag19.xml><?xml version="1.0" encoding="utf-8"?>
<p:tagLst xmlns:p="http://schemas.openxmlformats.org/presentationml/2006/main">
  <p:tag name="RAINPROBLEM" val="MultipleChoice"/>
  <p:tag name="PROBLEMSCORE" val="1.0"/>
</p:tagLst>
</file>

<file path=ppt/tags/tag2.xml><?xml version="1.0" encoding="utf-8"?>
<p:tagLst xmlns:p="http://schemas.openxmlformats.org/presentationml/2006/main">
  <p:tag name="RAINPROBLEM" val="ProblemItem"/>
</p:tagLst>
</file>

<file path=ppt/tags/tag20.xml><?xml version="1.0" encoding="utf-8"?>
<p:tagLst xmlns:p="http://schemas.openxmlformats.org/presentationml/2006/main">
  <p:tag name="KSO_WM_UNIT_TABLE_BEAUTIFY" val="smartTable{af210437-2e34-4d27-9726-d4ba71ab8612}"/>
</p:tagLst>
</file>

<file path=ppt/tags/tag21.xml><?xml version="1.0" encoding="utf-8"?>
<p:tagLst xmlns:p="http://schemas.openxmlformats.org/presentationml/2006/main">
  <p:tag name="RAINPROBLEM" val="ProblemBody"/>
</p:tagLst>
</file>

<file path=ppt/tags/tag22.xml><?xml version="1.0" encoding="utf-8"?>
<p:tagLst xmlns:p="http://schemas.openxmlformats.org/presentationml/2006/main">
  <p:tag name="RAINPROBLEM" val="ProblemItem"/>
</p:tagLst>
</file>

<file path=ppt/tags/tag23.xml><?xml version="1.0" encoding="utf-8"?>
<p:tagLst xmlns:p="http://schemas.openxmlformats.org/presentationml/2006/main">
  <p:tag name="RAINPROBLEM" val="ProblemItem"/>
</p:tagLst>
</file>

<file path=ppt/tags/tag24.xml><?xml version="1.0" encoding="utf-8"?>
<p:tagLst xmlns:p="http://schemas.openxmlformats.org/presentationml/2006/main">
  <p:tag name="RAINPROBLEM" val="ProblemItem"/>
</p:tagLst>
</file>

<file path=ppt/tags/tag25.xml><?xml version="1.0" encoding="utf-8"?>
<p:tagLst xmlns:p="http://schemas.openxmlformats.org/presentationml/2006/main">
  <p:tag name="RAINPROBLEM" val="ProblemItem"/>
</p:tagLst>
</file>

<file path=ppt/tags/tag26.xml><?xml version="1.0" encoding="utf-8"?>
<p:tagLst xmlns:p="http://schemas.openxmlformats.org/presentationml/2006/main">
  <p:tag name="RAINPROBLEM" val="ProblemBullet"/>
  <p:tag name="RAINBULLET" val="Wrong"/>
  <p:tag name="RAINPROBLEMTYPE" val="MultipleChoiceMA"/>
</p:tagLst>
</file>

<file path=ppt/tags/tag27.xml><?xml version="1.0" encoding="utf-8"?>
<p:tagLst xmlns:p="http://schemas.openxmlformats.org/presentationml/2006/main">
  <p:tag name="RAINPROBLEM" val="ProblemBullet"/>
  <p:tag name="RAINBULLET" val="Wrong"/>
  <p:tag name="RAINPROBLEMTYPE" val="MultipleChoiceMA"/>
</p:tagLst>
</file>

<file path=ppt/tags/tag28.xml><?xml version="1.0" encoding="utf-8"?>
<p:tagLst xmlns:p="http://schemas.openxmlformats.org/presentationml/2006/main">
  <p:tag name="RAINPROBLEM" val="ProblemBullet"/>
  <p:tag name="RAINBULLET" val="Wrong"/>
  <p:tag name="RAINPROBLEMTYPE" val="MultipleChoiceMA"/>
</p:tagLst>
</file>

<file path=ppt/tags/tag29.xml><?xml version="1.0" encoding="utf-8"?>
<p:tagLst xmlns:p="http://schemas.openxmlformats.org/presentationml/2006/main">
  <p:tag name="RAINPROBLEM" val="ProblemBullet"/>
  <p:tag name="RAINBULLET" val="Correct"/>
  <p:tag name="RAINPROBLEMTYPE" val="MultipleChoiceMA"/>
</p:tagLst>
</file>

<file path=ppt/tags/tag3.xml><?xml version="1.0" encoding="utf-8"?>
<p:tagLst xmlns:p="http://schemas.openxmlformats.org/presentationml/2006/main">
  <p:tag name="RAINPROBLEM" val="ProblemItem"/>
</p:tagLst>
</file>

<file path=ppt/tags/tag30.xml><?xml version="1.0" encoding="utf-8"?>
<p:tagLst xmlns:p="http://schemas.openxmlformats.org/presentationml/2006/main">
  <p:tag name="RAINPROBLEM" val="ProblemSubmit"/>
  <p:tag name="RAINPROBLEMTYPE" val="MultipleChoiceMA"/>
</p:tagLst>
</file>

<file path=ppt/tags/tag31.xml><?xml version="1.0" encoding="utf-8"?>
<p:tagLst xmlns:p="http://schemas.openxmlformats.org/presentationml/2006/main">
  <p:tag name="RAINPROBLEM" val="ProblemItem"/>
</p:tagLst>
</file>

<file path=ppt/tags/tag32.xml><?xml version="1.0" encoding="utf-8"?>
<p:tagLst xmlns:p="http://schemas.openxmlformats.org/presentationml/2006/main">
  <p:tag name="RAINPROBLEM" val="ProblemBullet"/>
  <p:tag name="RAINPROBLEMTYPE" val="MultipleChoiceMA"/>
  <p:tag name="RAINBULLET" val="Correct"/>
</p:tagLst>
</file>

<file path=ppt/tags/tag33.xml><?xml version="1.0" encoding="utf-8"?>
<p:tagLst xmlns:p="http://schemas.openxmlformats.org/presentationml/2006/main">
  <p:tag name="RAINPROBLEMTYPE" val="ProblemTypeMarker"/>
</p:tagLst>
</file>

<file path=ppt/tags/tag34.xml><?xml version="1.0" encoding="utf-8"?>
<p:tagLst xmlns:p="http://schemas.openxmlformats.org/presentationml/2006/main">
  <p:tag name="RAINPROBLEMTYPE" val="ProblemTypeMarker"/>
</p:tagLst>
</file>

<file path=ppt/tags/tag35.xml><?xml version="1.0" encoding="utf-8"?>
<p:tagLst xmlns:p="http://schemas.openxmlformats.org/presentationml/2006/main">
  <p:tag name="RAINPROBLEMTYPE" val="ProblemTypeMarker"/>
</p:tagLst>
</file>

<file path=ppt/tags/tag36.xml><?xml version="1.0" encoding="utf-8"?>
<p:tagLst xmlns:p="http://schemas.openxmlformats.org/presentationml/2006/main">
  <p:tag name="RAINPROBLEMTYPE" val="ProblemTypeMarker"/>
</p:tagLst>
</file>

<file path=ppt/tags/tag37.xml><?xml version="1.0" encoding="utf-8"?>
<p:tagLst xmlns:p="http://schemas.openxmlformats.org/presentationml/2006/main">
  <p:tag name="RAINPROBLEMTYPE" val="ProblemTypeMarker"/>
</p:tagLst>
</file>

<file path=ppt/tags/tag38.xml><?xml version="1.0" encoding="utf-8"?>
<p:tagLst xmlns:p="http://schemas.openxmlformats.org/presentationml/2006/main">
  <p:tag name="RAINPROBLEM" val="ProblemSetting"/>
  <p:tag name="RAINPROBLEMTYPE" val="MultipleChoiceMA"/>
</p:tagLst>
</file>

<file path=ppt/tags/tag39.xml><?xml version="1.0" encoding="utf-8"?>
<p:tagLst xmlns:p="http://schemas.openxmlformats.org/presentationml/2006/main">
  <p:tag name="RAINPROBLEMTYPE" val="MultipleChoiceMA"/>
  <p:tag name="RAINPROBLEM" val="MultipleChoiceMA"/>
  <p:tag name="PROBLEMSCORE" val="2.0"/>
  <p:tag name="PROBLEMSCORE_HALF" val="1.0"/>
</p:tagLst>
</file>

<file path=ppt/tags/tag4.xml><?xml version="1.0" encoding="utf-8"?>
<p:tagLst xmlns:p="http://schemas.openxmlformats.org/presentationml/2006/main">
  <p:tag name="RAINPROBLEM" val="ProblemItem"/>
</p:tagLst>
</file>

<file path=ppt/tags/tag5.xml><?xml version="1.0" encoding="utf-8"?>
<p:tagLst xmlns:p="http://schemas.openxmlformats.org/presentationml/2006/main">
  <p:tag name="RAINPROBLEM" val="ProblemItem"/>
</p:tagLst>
</file>

<file path=ppt/tags/tag6.xml><?xml version="1.0" encoding="utf-8"?>
<p:tagLst xmlns:p="http://schemas.openxmlformats.org/presentationml/2006/main">
  <p:tag name="RAINPROBLEM" val="ProblemBullet"/>
  <p:tag name="RAINPROBLEMTYPE" val="MultipleChoice"/>
  <p:tag name="RAINBULLET" val="Wrong"/>
</p:tagLst>
</file>

<file path=ppt/tags/tag7.xml><?xml version="1.0" encoding="utf-8"?>
<p:tagLst xmlns:p="http://schemas.openxmlformats.org/presentationml/2006/main">
  <p:tag name="RAINPROBLEM" val="ProblemBullet"/>
  <p:tag name="RAINPROBLEMTYPE" val="MultipleChoice"/>
  <p:tag name="RAINBULLET" val="Wrong"/>
</p:tagLst>
</file>

<file path=ppt/tags/tag8.xml><?xml version="1.0" encoding="utf-8"?>
<p:tagLst xmlns:p="http://schemas.openxmlformats.org/presentationml/2006/main">
  <p:tag name="RAINPROBLEM" val="ProblemBullet"/>
  <p:tag name="RAINPROBLEMTYPE" val="MultipleChoice"/>
  <p:tag name="RAINBULLET" val="Wrong"/>
</p:tagLst>
</file>

<file path=ppt/tags/tag9.xml><?xml version="1.0" encoding="utf-8"?>
<p:tagLst xmlns:p="http://schemas.openxmlformats.org/presentationml/2006/main">
  <p:tag name="RAINPROBLEM" val="ProblemBullet"/>
  <p:tag name="RAINPROBLEMTYPE" val="MultipleChoice"/>
  <p:tag name="RAINBULLET" val="Correct"/>
</p:tagLst>
</file>

<file path=ppt/theme/theme1.xml><?xml version="1.0" encoding="utf-8"?>
<a:theme xmlns:a="http://schemas.openxmlformats.org/drawingml/2006/main" name="A000120140530A99PPBG">
  <a:themeElements>
    <a:clrScheme name="自定义 769">
      <a:dk1>
        <a:srgbClr val="47494B"/>
      </a:dk1>
      <a:lt1>
        <a:srgbClr val="FFFFFF"/>
      </a:lt1>
      <a:dk2>
        <a:srgbClr val="454749"/>
      </a:dk2>
      <a:lt2>
        <a:srgbClr val="FFFFFF"/>
      </a:lt2>
      <a:accent1>
        <a:srgbClr val="046FB6"/>
      </a:accent1>
      <a:accent2>
        <a:srgbClr val="22B1DE"/>
      </a:accent2>
      <a:accent3>
        <a:srgbClr val="7B93D7"/>
      </a:accent3>
      <a:accent4>
        <a:srgbClr val="5D76BA"/>
      </a:accent4>
      <a:accent5>
        <a:srgbClr val="3DBFD1"/>
      </a:accent5>
      <a:accent6>
        <a:srgbClr val="FFC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A000120151104A05PPBG</Template>
  <TotalTime>0</TotalTime>
  <Words>2276</Words>
  <Application>WPS 演示</Application>
  <PresentationFormat>全屏显示(4:3)</PresentationFormat>
  <Paragraphs>306</Paragraphs>
  <Slides>20</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20</vt:i4>
      </vt:variant>
    </vt:vector>
  </HeadingPairs>
  <TitlesOfParts>
    <vt:vector size="37" baseType="lpstr">
      <vt:lpstr>Arial</vt:lpstr>
      <vt:lpstr>宋体</vt:lpstr>
      <vt:lpstr>Wingdings</vt:lpstr>
      <vt:lpstr>Cambria</vt:lpstr>
      <vt:lpstr>黑体</vt:lpstr>
      <vt:lpstr>微软雅黑</vt:lpstr>
      <vt:lpstr>幼圆</vt:lpstr>
      <vt:lpstr>Wingdings 3</vt:lpstr>
      <vt:lpstr>Times New Roman</vt:lpstr>
      <vt:lpstr>Calibri</vt:lpstr>
      <vt:lpstr>Arial Unicode MS</vt:lpstr>
      <vt:lpstr>Book Antiqua</vt:lpstr>
      <vt:lpstr>inherit</vt:lpstr>
      <vt:lpstr>Segoe Print</vt:lpstr>
      <vt:lpstr>Lucida Sans</vt:lpstr>
      <vt:lpstr>Broadway</vt:lpstr>
      <vt:lpstr>A000120140530A99PPBG</vt:lpstr>
      <vt:lpstr>Medical Genetics 医学遗传学</vt:lpstr>
      <vt:lpstr>暑假遗传室见习学生分享实践经历 互动环节</vt:lpstr>
      <vt:lpstr>PowerPoint 演示文稿</vt:lpstr>
      <vt:lpstr>PowerPoint 演示文稿</vt:lpstr>
      <vt:lpstr>1、医学遗传学的研究范畴</vt:lpstr>
      <vt:lpstr>2、遗传因素和环境因素与疾病发生的关系</vt:lpstr>
      <vt:lpstr>Victor A. McKusick——the father of clinical medical genetics</vt:lpstr>
      <vt:lpstr>PowerPoint 演示文稿</vt:lpstr>
      <vt:lpstr>E.g.贺-赵缺陷症：首次以中国人的姓氏命名的遗传病</vt:lpstr>
      <vt:lpstr>二、遗传病的概念、分类和特点</vt:lpstr>
      <vt:lpstr>PowerPoint 演示文稿</vt:lpstr>
      <vt:lpstr>1、遗传病概念</vt:lpstr>
      <vt:lpstr>2、遗传病特点</vt:lpstr>
      <vt:lpstr>3、遗传病分类</vt:lpstr>
      <vt:lpstr>三、遗传病在医学实践中的一些问题</vt:lpstr>
      <vt:lpstr>本章小结</vt:lpstr>
      <vt:lpstr>重点解析</vt:lpstr>
      <vt:lpstr>重点解析</vt:lpstr>
      <vt:lpstr>E.g.  Alu 重复</vt:lpstr>
      <vt:lpstr>I型神经母细胞纤维瘤</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医学遗传学</dc:title>
  <dc:creator>xin</dc:creator>
  <cp:lastModifiedBy>望舒</cp:lastModifiedBy>
  <cp:revision>360</cp:revision>
  <cp:lastPrinted>2016-11-22T06:23:00Z</cp:lastPrinted>
  <dcterms:created xsi:type="dcterms:W3CDTF">2013-07-20T03:00:00Z</dcterms:created>
  <dcterms:modified xsi:type="dcterms:W3CDTF">2019-11-01T08:45:10Z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2052-11.1.0.9175</vt:lpwstr>
  </property>
</Properties>
</file>