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5715000" cy="9144000"/>
  <p:notesSz cx="7103745" cy="10234295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3" Type="http://schemas.openxmlformats.org/officeDocument/2006/relationships/tableStyles" Target="tableStyles.xml"/><Relationship Id="rId12" Type="http://schemas.openxmlformats.org/officeDocument/2006/relationships/viewProps" Target="viewProps.xml"/><Relationship Id="rId11" Type="http://schemas.openxmlformats.org/officeDocument/2006/relationships/presProps" Target="presProps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714375" y="1496484"/>
            <a:ext cx="4286250" cy="3183467"/>
          </a:xfrm>
        </p:spPr>
        <p:txBody>
          <a:bodyPr anchor="b"/>
          <a:lstStyle>
            <a:lvl1pPr algn="ctr">
              <a:defRPr sz="375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714375" y="4802717"/>
            <a:ext cx="4286250" cy="2207683"/>
          </a:xfrm>
        </p:spPr>
        <p:txBody>
          <a:bodyPr/>
          <a:lstStyle>
            <a:lvl1pPr marL="0" indent="0" algn="ctr">
              <a:buNone/>
              <a:defRPr sz="1500"/>
            </a:lvl1pPr>
            <a:lvl2pPr marL="285750" indent="0" algn="ctr">
              <a:buNone/>
              <a:defRPr sz="1250"/>
            </a:lvl2pPr>
            <a:lvl3pPr marL="571500" indent="0" algn="ctr">
              <a:buNone/>
              <a:defRPr sz="1125"/>
            </a:lvl3pPr>
            <a:lvl4pPr marL="857250" indent="0" algn="ctr">
              <a:buNone/>
              <a:defRPr sz="1000"/>
            </a:lvl4pPr>
            <a:lvl5pPr marL="1143000" indent="0" algn="ctr">
              <a:buNone/>
              <a:defRPr sz="1000"/>
            </a:lvl5pPr>
            <a:lvl6pPr marL="1428750" indent="0" algn="ctr">
              <a:buNone/>
              <a:defRPr sz="1000"/>
            </a:lvl6pPr>
            <a:lvl7pPr marL="1714500" indent="0" algn="ctr">
              <a:buNone/>
              <a:defRPr sz="1000"/>
            </a:lvl7pPr>
            <a:lvl8pPr marL="2000250" indent="0" algn="ctr">
              <a:buNone/>
              <a:defRPr sz="1000"/>
            </a:lvl8pPr>
            <a:lvl9pPr marL="2286000" indent="0" algn="ctr">
              <a:buNone/>
              <a:defRPr sz="10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392906" y="486833"/>
            <a:ext cx="4929188" cy="7749117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 anchor="t" anchorCtr="0"/>
          <a:lstStyle>
            <a:lvl1pPr algn="just">
              <a:lnSpc>
                <a:spcPct val="100000"/>
              </a:lnSpc>
              <a:defRPr sz="3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>
            <a:lvl1pPr algn="just">
              <a:lnSpc>
                <a:spcPct val="100000"/>
              </a:lnSpc>
              <a:spcBef>
                <a:spcPts val="0"/>
              </a:spcBef>
              <a:defRPr sz="3000"/>
            </a:lvl1pPr>
            <a:lvl2pPr algn="just">
              <a:lnSpc>
                <a:spcPct val="100000"/>
              </a:lnSpc>
              <a:spcBef>
                <a:spcPts val="0"/>
              </a:spcBef>
              <a:defRPr sz="3000"/>
            </a:lvl2pPr>
            <a:lvl3pPr algn="just">
              <a:lnSpc>
                <a:spcPct val="100000"/>
              </a:lnSpc>
              <a:spcBef>
                <a:spcPts val="0"/>
              </a:spcBef>
              <a:defRPr sz="3000"/>
            </a:lvl3pPr>
            <a:lvl4pPr algn="just">
              <a:lnSpc>
                <a:spcPct val="100000"/>
              </a:lnSpc>
              <a:spcBef>
                <a:spcPts val="0"/>
              </a:spcBef>
              <a:defRPr sz="3000"/>
            </a:lvl4pPr>
            <a:lvl5pPr algn="just">
              <a:lnSpc>
                <a:spcPct val="100000"/>
              </a:lnSpc>
              <a:spcBef>
                <a:spcPts val="0"/>
              </a:spcBef>
              <a:defRPr sz="3000"/>
            </a:lvl5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 anchor="t"/>
          <a:lstStyle>
            <a:lvl1pPr algn="just">
              <a:defRPr sz="3000"/>
            </a:lvl1pPr>
          </a:lstStyle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 anchor="t"/>
          <a:lstStyle>
            <a:lvl1pPr algn="just">
              <a:defRPr sz="3000"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 anchor="t"/>
          <a:lstStyle>
            <a:lvl1pPr algn="just">
              <a:defRPr sz="3000"/>
            </a:lvl1pPr>
          </a:lstStyle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89930" y="2279651"/>
            <a:ext cx="4929188" cy="3803649"/>
          </a:xfrm>
        </p:spPr>
        <p:txBody>
          <a:bodyPr anchor="b"/>
          <a:lstStyle>
            <a:lvl1pPr>
              <a:defRPr sz="375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389930" y="6119284"/>
            <a:ext cx="4929188" cy="2000249"/>
          </a:xfrm>
        </p:spPr>
        <p:txBody>
          <a:bodyPr/>
          <a:lstStyle>
            <a:lvl1pPr marL="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1pPr>
            <a:lvl2pPr marL="285750" indent="0">
              <a:buNone/>
              <a:defRPr sz="1250">
                <a:solidFill>
                  <a:schemeClr val="tx1">
                    <a:tint val="75000"/>
                  </a:schemeClr>
                </a:solidFill>
              </a:defRPr>
            </a:lvl2pPr>
            <a:lvl3pPr marL="571500" indent="0">
              <a:buNone/>
              <a:defRPr sz="1125">
                <a:solidFill>
                  <a:schemeClr val="tx1">
                    <a:tint val="75000"/>
                  </a:schemeClr>
                </a:solidFill>
              </a:defRPr>
            </a:lvl3pPr>
            <a:lvl4pPr marL="857250" indent="0">
              <a:buNone/>
              <a:defRPr sz="1000">
                <a:solidFill>
                  <a:schemeClr val="tx1">
                    <a:tint val="75000"/>
                  </a:schemeClr>
                </a:solidFill>
              </a:defRPr>
            </a:lvl4pPr>
            <a:lvl5pPr marL="1143000" indent="0">
              <a:buNone/>
              <a:defRPr sz="1000">
                <a:solidFill>
                  <a:schemeClr val="tx1">
                    <a:tint val="75000"/>
                  </a:schemeClr>
                </a:solidFill>
              </a:defRPr>
            </a:lvl5pPr>
            <a:lvl6pPr marL="1428750" indent="0">
              <a:buNone/>
              <a:defRPr sz="1000">
                <a:solidFill>
                  <a:schemeClr val="tx1">
                    <a:tint val="75000"/>
                  </a:schemeClr>
                </a:solidFill>
              </a:defRPr>
            </a:lvl6pPr>
            <a:lvl7pPr marL="1714500" indent="0">
              <a:buNone/>
              <a:defRPr sz="1000">
                <a:solidFill>
                  <a:schemeClr val="tx1">
                    <a:tint val="75000"/>
                  </a:schemeClr>
                </a:solidFill>
              </a:defRPr>
            </a:lvl7pPr>
            <a:lvl8pPr marL="2000250" indent="0">
              <a:buNone/>
              <a:defRPr sz="1000">
                <a:solidFill>
                  <a:schemeClr val="tx1">
                    <a:tint val="75000"/>
                  </a:schemeClr>
                </a:solidFill>
              </a:defRPr>
            </a:lvl8pPr>
            <a:lvl9pPr marL="2286000" indent="0">
              <a:buNone/>
              <a:defRPr sz="10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392906" y="2434167"/>
            <a:ext cx="2428875" cy="58017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2893219" y="2434167"/>
            <a:ext cx="2428875" cy="58017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93651" y="486833"/>
            <a:ext cx="4929188" cy="1767417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56300" y="2371251"/>
            <a:ext cx="2284488" cy="1098549"/>
          </a:xfrm>
        </p:spPr>
        <p:txBody>
          <a:bodyPr anchor="ctr" anchorCtr="0"/>
          <a:lstStyle>
            <a:lvl1pPr marL="0" indent="0">
              <a:buNone/>
              <a:defRPr sz="1750"/>
            </a:lvl1pPr>
            <a:lvl2pPr marL="285750" indent="0">
              <a:buNone/>
              <a:defRPr sz="1500"/>
            </a:lvl2pPr>
            <a:lvl3pPr marL="571500" indent="0">
              <a:buNone/>
              <a:defRPr sz="1250"/>
            </a:lvl3pPr>
            <a:lvl4pPr marL="857250" indent="0">
              <a:buNone/>
              <a:defRPr sz="1125"/>
            </a:lvl4pPr>
            <a:lvl5pPr marL="1143000" indent="0">
              <a:buNone/>
              <a:defRPr sz="1125"/>
            </a:lvl5pPr>
            <a:lvl6pPr marL="1428750" indent="0">
              <a:buNone/>
              <a:defRPr sz="1125"/>
            </a:lvl6pPr>
            <a:lvl7pPr marL="1714500" indent="0">
              <a:buNone/>
              <a:defRPr sz="1125"/>
            </a:lvl7pPr>
            <a:lvl8pPr marL="2000250" indent="0">
              <a:buNone/>
              <a:defRPr sz="1125"/>
            </a:lvl8pPr>
            <a:lvl9pPr marL="2286000" indent="0">
              <a:buNone/>
              <a:defRPr sz="1125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56300" y="3553839"/>
            <a:ext cx="2284488" cy="4699045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2932940" y="2371251"/>
            <a:ext cx="2295739" cy="1098549"/>
          </a:xfrm>
        </p:spPr>
        <p:txBody>
          <a:bodyPr anchor="ctr" anchorCtr="0"/>
          <a:lstStyle>
            <a:lvl1pPr marL="0" indent="0">
              <a:buNone/>
              <a:defRPr sz="1750"/>
            </a:lvl1pPr>
            <a:lvl2pPr marL="285750" indent="0">
              <a:buNone/>
              <a:defRPr sz="1500"/>
            </a:lvl2pPr>
            <a:lvl3pPr marL="571500" indent="0">
              <a:buNone/>
              <a:defRPr sz="1250"/>
            </a:lvl3pPr>
            <a:lvl4pPr marL="857250" indent="0">
              <a:buNone/>
              <a:defRPr sz="1125"/>
            </a:lvl4pPr>
            <a:lvl5pPr marL="1143000" indent="0">
              <a:buNone/>
              <a:defRPr sz="1125"/>
            </a:lvl5pPr>
            <a:lvl6pPr marL="1428750" indent="0">
              <a:buNone/>
              <a:defRPr sz="1125"/>
            </a:lvl6pPr>
            <a:lvl7pPr marL="1714500" indent="0">
              <a:buNone/>
              <a:defRPr sz="1125"/>
            </a:lvl7pPr>
            <a:lvl8pPr marL="2000250" indent="0">
              <a:buNone/>
              <a:defRPr sz="1125"/>
            </a:lvl8pPr>
            <a:lvl9pPr marL="2286000" indent="0">
              <a:buNone/>
              <a:defRPr sz="1125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2932940" y="3553839"/>
            <a:ext cx="2295739" cy="4699045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93651" y="609600"/>
            <a:ext cx="1952507" cy="2133600"/>
          </a:xfrm>
        </p:spPr>
        <p:txBody>
          <a:bodyPr anchor="b"/>
          <a:lstStyle>
            <a:lvl1pPr>
              <a:defRPr sz="2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429619" y="609601"/>
            <a:ext cx="2893219" cy="7205133"/>
          </a:xfrm>
        </p:spPr>
        <p:txBody>
          <a:bodyPr/>
          <a:lstStyle>
            <a:lvl1pPr marL="0" indent="0">
              <a:buNone/>
              <a:defRPr sz="2000"/>
            </a:lvl1pPr>
            <a:lvl2pPr marL="285750" indent="0">
              <a:buNone/>
              <a:defRPr sz="1750"/>
            </a:lvl2pPr>
            <a:lvl3pPr marL="571500" indent="0">
              <a:buNone/>
              <a:defRPr sz="1500"/>
            </a:lvl3pPr>
            <a:lvl4pPr marL="857250" indent="0">
              <a:buNone/>
              <a:defRPr sz="1250"/>
            </a:lvl4pPr>
            <a:lvl5pPr marL="1143000" indent="0">
              <a:buNone/>
              <a:defRPr sz="1250"/>
            </a:lvl5pPr>
            <a:lvl6pPr marL="1428750" indent="0">
              <a:buNone/>
              <a:defRPr sz="1250"/>
            </a:lvl6pPr>
            <a:lvl7pPr marL="1714500" indent="0">
              <a:buNone/>
              <a:defRPr sz="1250"/>
            </a:lvl7pPr>
            <a:lvl8pPr marL="2000250" indent="0">
              <a:buNone/>
              <a:defRPr sz="1250"/>
            </a:lvl8pPr>
            <a:lvl9pPr marL="2286000" indent="0">
              <a:buNone/>
              <a:defRPr sz="125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393651" y="2743200"/>
            <a:ext cx="1952507" cy="5082117"/>
          </a:xfrm>
        </p:spPr>
        <p:txBody>
          <a:bodyPr/>
          <a:lstStyle>
            <a:lvl1pPr marL="0" indent="0">
              <a:buNone/>
              <a:defRPr sz="1250"/>
            </a:lvl1pPr>
            <a:lvl2pPr marL="285750" indent="0">
              <a:buNone/>
              <a:defRPr sz="1125"/>
            </a:lvl2pPr>
            <a:lvl3pPr marL="571500" indent="0">
              <a:buNone/>
              <a:defRPr sz="1000"/>
            </a:lvl3pPr>
            <a:lvl4pPr marL="857250" indent="0">
              <a:buNone/>
              <a:defRPr sz="875"/>
            </a:lvl4pPr>
            <a:lvl5pPr marL="1143000" indent="0">
              <a:buNone/>
              <a:defRPr sz="875"/>
            </a:lvl5pPr>
            <a:lvl6pPr marL="1428750" indent="0">
              <a:buNone/>
              <a:defRPr sz="875"/>
            </a:lvl6pPr>
            <a:lvl7pPr marL="1714500" indent="0">
              <a:buNone/>
              <a:defRPr sz="875"/>
            </a:lvl7pPr>
            <a:lvl8pPr marL="2000250" indent="0">
              <a:buNone/>
              <a:defRPr sz="875"/>
            </a:lvl8pPr>
            <a:lvl9pPr marL="2286000" indent="0">
              <a:buNone/>
              <a:defRPr sz="875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4089797" y="486833"/>
            <a:ext cx="1232297" cy="7749117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392906" y="486833"/>
            <a:ext cx="3625453" cy="7749117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1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392906" y="486833"/>
            <a:ext cx="4929188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392906" y="2434167"/>
            <a:ext cx="4929188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392906" y="8475133"/>
            <a:ext cx="12858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1893094" y="8475133"/>
            <a:ext cx="1928813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4036219" y="8475133"/>
            <a:ext cx="12858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xStyles>
    <p:titleStyle>
      <a:lvl1pPr algn="l" defTabSz="571500" rtl="0" eaLnBrk="1" latinLnBrk="0" hangingPunct="1">
        <a:lnSpc>
          <a:spcPct val="90000"/>
        </a:lnSpc>
        <a:spcBef>
          <a:spcPct val="0"/>
        </a:spcBef>
        <a:buNone/>
        <a:defRPr sz="27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42875" indent="-142875" algn="l" defTabSz="571500" rtl="0" eaLnBrk="1" latinLnBrk="0" hangingPunct="1">
        <a:lnSpc>
          <a:spcPct val="90000"/>
        </a:lnSpc>
        <a:spcBef>
          <a:spcPts val="625"/>
        </a:spcBef>
        <a:buFont typeface="Arial" panose="020B0604020202020204" pitchFamily="34" charset="0"/>
        <a:buChar char="•"/>
        <a:defRPr sz="1750" kern="1200">
          <a:solidFill>
            <a:schemeClr val="tx1"/>
          </a:solidFill>
          <a:latin typeface="+mn-lt"/>
          <a:ea typeface="+mn-ea"/>
          <a:cs typeface="+mn-cs"/>
        </a:defRPr>
      </a:lvl1pPr>
      <a:lvl2pPr marL="428625" indent="-142875" algn="l" defTabSz="571500" rtl="0" eaLnBrk="1" latinLnBrk="0" hangingPunct="1">
        <a:lnSpc>
          <a:spcPct val="90000"/>
        </a:lnSpc>
        <a:spcBef>
          <a:spcPct val="63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714375" indent="-142875" algn="l" defTabSz="571500" rtl="0" eaLnBrk="1" latinLnBrk="0" hangingPunct="1">
        <a:lnSpc>
          <a:spcPct val="90000"/>
        </a:lnSpc>
        <a:spcBef>
          <a:spcPct val="63000"/>
        </a:spcBef>
        <a:buFont typeface="Arial" panose="020B0604020202020204" pitchFamily="34" charset="0"/>
        <a:buChar char="•"/>
        <a:defRPr sz="1250" kern="1200">
          <a:solidFill>
            <a:schemeClr val="tx1"/>
          </a:solidFill>
          <a:latin typeface="+mn-lt"/>
          <a:ea typeface="+mn-ea"/>
          <a:cs typeface="+mn-cs"/>
        </a:defRPr>
      </a:lvl3pPr>
      <a:lvl4pPr marL="1000125" indent="-142875" algn="l" defTabSz="571500" rtl="0" eaLnBrk="1" latinLnBrk="0" hangingPunct="1">
        <a:lnSpc>
          <a:spcPct val="90000"/>
        </a:lnSpc>
        <a:spcBef>
          <a:spcPct val="63000"/>
        </a:spcBef>
        <a:buFont typeface="Arial" panose="020B0604020202020204" pitchFamily="34" charset="0"/>
        <a:buChar char="•"/>
        <a:defRPr sz="1125" kern="1200">
          <a:solidFill>
            <a:schemeClr val="tx1"/>
          </a:solidFill>
          <a:latin typeface="+mn-lt"/>
          <a:ea typeface="+mn-ea"/>
          <a:cs typeface="+mn-cs"/>
        </a:defRPr>
      </a:lvl4pPr>
      <a:lvl5pPr marL="1285875" indent="-142875" algn="l" defTabSz="571500" rtl="0" eaLnBrk="1" latinLnBrk="0" hangingPunct="1">
        <a:lnSpc>
          <a:spcPct val="90000"/>
        </a:lnSpc>
        <a:spcBef>
          <a:spcPct val="63000"/>
        </a:spcBef>
        <a:buFont typeface="Arial" panose="020B0604020202020204" pitchFamily="34" charset="0"/>
        <a:buChar char="•"/>
        <a:defRPr sz="1125" kern="1200">
          <a:solidFill>
            <a:schemeClr val="tx1"/>
          </a:solidFill>
          <a:latin typeface="+mn-lt"/>
          <a:ea typeface="+mn-ea"/>
          <a:cs typeface="+mn-cs"/>
        </a:defRPr>
      </a:lvl5pPr>
      <a:lvl6pPr marL="1571625" indent="-142875" algn="l" defTabSz="571500" rtl="0" eaLnBrk="1" latinLnBrk="0" hangingPunct="1">
        <a:lnSpc>
          <a:spcPct val="90000"/>
        </a:lnSpc>
        <a:spcBef>
          <a:spcPct val="63000"/>
        </a:spcBef>
        <a:buFont typeface="Arial" panose="020B0604020202020204" pitchFamily="34" charset="0"/>
        <a:buChar char="•"/>
        <a:defRPr sz="1125" kern="1200">
          <a:solidFill>
            <a:schemeClr val="tx1"/>
          </a:solidFill>
          <a:latin typeface="+mn-lt"/>
          <a:ea typeface="+mn-ea"/>
          <a:cs typeface="+mn-cs"/>
        </a:defRPr>
      </a:lvl6pPr>
      <a:lvl7pPr marL="1857375" indent="-142875" algn="l" defTabSz="571500" rtl="0" eaLnBrk="1" latinLnBrk="0" hangingPunct="1">
        <a:lnSpc>
          <a:spcPct val="90000"/>
        </a:lnSpc>
        <a:spcBef>
          <a:spcPct val="63000"/>
        </a:spcBef>
        <a:buFont typeface="Arial" panose="020B0604020202020204" pitchFamily="34" charset="0"/>
        <a:buChar char="•"/>
        <a:defRPr sz="1125" kern="1200">
          <a:solidFill>
            <a:schemeClr val="tx1"/>
          </a:solidFill>
          <a:latin typeface="+mn-lt"/>
          <a:ea typeface="+mn-ea"/>
          <a:cs typeface="+mn-cs"/>
        </a:defRPr>
      </a:lvl7pPr>
      <a:lvl8pPr marL="2143125" indent="-142875" algn="l" defTabSz="571500" rtl="0" eaLnBrk="1" latinLnBrk="0" hangingPunct="1">
        <a:lnSpc>
          <a:spcPct val="90000"/>
        </a:lnSpc>
        <a:spcBef>
          <a:spcPct val="63000"/>
        </a:spcBef>
        <a:buFont typeface="Arial" panose="020B0604020202020204" pitchFamily="34" charset="0"/>
        <a:buChar char="•"/>
        <a:defRPr sz="1125" kern="1200">
          <a:solidFill>
            <a:schemeClr val="tx1"/>
          </a:solidFill>
          <a:latin typeface="+mn-lt"/>
          <a:ea typeface="+mn-ea"/>
          <a:cs typeface="+mn-cs"/>
        </a:defRPr>
      </a:lvl8pPr>
      <a:lvl9pPr marL="2428875" indent="-142875" algn="l" defTabSz="571500" rtl="0" eaLnBrk="1" latinLnBrk="0" hangingPunct="1">
        <a:lnSpc>
          <a:spcPct val="90000"/>
        </a:lnSpc>
        <a:spcBef>
          <a:spcPct val="63000"/>
        </a:spcBef>
        <a:buFont typeface="Arial" panose="020B0604020202020204" pitchFamily="34" charset="0"/>
        <a:buChar char="•"/>
        <a:defRPr sz="112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571500" rtl="0" eaLnBrk="1" latinLnBrk="0" hangingPunct="1">
        <a:defRPr sz="1125" kern="1200">
          <a:solidFill>
            <a:schemeClr val="tx1"/>
          </a:solidFill>
          <a:latin typeface="+mn-lt"/>
          <a:ea typeface="+mn-ea"/>
          <a:cs typeface="+mn-cs"/>
        </a:defRPr>
      </a:lvl1pPr>
      <a:lvl2pPr marL="285750" algn="l" defTabSz="571500" rtl="0" eaLnBrk="1" latinLnBrk="0" hangingPunct="1">
        <a:defRPr sz="1125" kern="1200">
          <a:solidFill>
            <a:schemeClr val="tx1"/>
          </a:solidFill>
          <a:latin typeface="+mn-lt"/>
          <a:ea typeface="+mn-ea"/>
          <a:cs typeface="+mn-cs"/>
        </a:defRPr>
      </a:lvl2pPr>
      <a:lvl3pPr marL="571500" algn="l" defTabSz="571500" rtl="0" eaLnBrk="1" latinLnBrk="0" hangingPunct="1">
        <a:defRPr sz="1125" kern="1200">
          <a:solidFill>
            <a:schemeClr val="tx1"/>
          </a:solidFill>
          <a:latin typeface="+mn-lt"/>
          <a:ea typeface="+mn-ea"/>
          <a:cs typeface="+mn-cs"/>
        </a:defRPr>
      </a:lvl3pPr>
      <a:lvl4pPr marL="857250" algn="l" defTabSz="571500" rtl="0" eaLnBrk="1" latinLnBrk="0" hangingPunct="1">
        <a:defRPr sz="1125" kern="1200">
          <a:solidFill>
            <a:schemeClr val="tx1"/>
          </a:solidFill>
          <a:latin typeface="+mn-lt"/>
          <a:ea typeface="+mn-ea"/>
          <a:cs typeface="+mn-cs"/>
        </a:defRPr>
      </a:lvl4pPr>
      <a:lvl5pPr marL="1143000" algn="l" defTabSz="571500" rtl="0" eaLnBrk="1" latinLnBrk="0" hangingPunct="1">
        <a:defRPr sz="1125" kern="1200">
          <a:solidFill>
            <a:schemeClr val="tx1"/>
          </a:solidFill>
          <a:latin typeface="+mn-lt"/>
          <a:ea typeface="+mn-ea"/>
          <a:cs typeface="+mn-cs"/>
        </a:defRPr>
      </a:lvl5pPr>
      <a:lvl6pPr marL="1428750" algn="l" defTabSz="571500" rtl="0" eaLnBrk="1" latinLnBrk="0" hangingPunct="1">
        <a:defRPr sz="1125" kern="1200">
          <a:solidFill>
            <a:schemeClr val="tx1"/>
          </a:solidFill>
          <a:latin typeface="+mn-lt"/>
          <a:ea typeface="+mn-ea"/>
          <a:cs typeface="+mn-cs"/>
        </a:defRPr>
      </a:lvl6pPr>
      <a:lvl7pPr marL="1714500" algn="l" defTabSz="571500" rtl="0" eaLnBrk="1" latinLnBrk="0" hangingPunct="1">
        <a:defRPr sz="1125" kern="1200">
          <a:solidFill>
            <a:schemeClr val="tx1"/>
          </a:solidFill>
          <a:latin typeface="+mn-lt"/>
          <a:ea typeface="+mn-ea"/>
          <a:cs typeface="+mn-cs"/>
        </a:defRPr>
      </a:lvl7pPr>
      <a:lvl8pPr marL="2000250" algn="l" defTabSz="571500" rtl="0" eaLnBrk="1" latinLnBrk="0" hangingPunct="1">
        <a:defRPr sz="1125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algn="l" defTabSz="571500" rtl="0" eaLnBrk="1" latinLnBrk="0" hangingPunct="1">
        <a:defRPr sz="112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9" Type="http://schemas.openxmlformats.org/officeDocument/2006/relationships/tags" Target="../tags/tag9.xml"/><Relationship Id="rId8" Type="http://schemas.openxmlformats.org/officeDocument/2006/relationships/tags" Target="../tags/tag8.xml"/><Relationship Id="rId7" Type="http://schemas.openxmlformats.org/officeDocument/2006/relationships/tags" Target="../tags/tag7.xml"/><Relationship Id="rId6" Type="http://schemas.openxmlformats.org/officeDocument/2006/relationships/tags" Target="../tags/tag6.xml"/><Relationship Id="rId5" Type="http://schemas.openxmlformats.org/officeDocument/2006/relationships/tags" Target="../tags/tag5.xml"/><Relationship Id="rId4" Type="http://schemas.openxmlformats.org/officeDocument/2006/relationships/tags" Target="../tags/tag4.xml"/><Relationship Id="rId3" Type="http://schemas.openxmlformats.org/officeDocument/2006/relationships/tags" Target="../tags/tag3.xml"/><Relationship Id="rId21" Type="http://schemas.openxmlformats.org/officeDocument/2006/relationships/slideLayout" Target="../slideLayouts/slideLayout7.xml"/><Relationship Id="rId20" Type="http://schemas.openxmlformats.org/officeDocument/2006/relationships/tags" Target="../tags/tag19.xml"/><Relationship Id="rId2" Type="http://schemas.openxmlformats.org/officeDocument/2006/relationships/tags" Target="../tags/tag2.xml"/><Relationship Id="rId19" Type="http://schemas.openxmlformats.org/officeDocument/2006/relationships/image" Target="../media/image1.png"/><Relationship Id="rId18" Type="http://schemas.openxmlformats.org/officeDocument/2006/relationships/tags" Target="../tags/tag18.xml"/><Relationship Id="rId17" Type="http://schemas.openxmlformats.org/officeDocument/2006/relationships/tags" Target="../tags/tag17.xml"/><Relationship Id="rId16" Type="http://schemas.openxmlformats.org/officeDocument/2006/relationships/tags" Target="../tags/tag16.xml"/><Relationship Id="rId15" Type="http://schemas.openxmlformats.org/officeDocument/2006/relationships/tags" Target="../tags/tag15.xml"/><Relationship Id="rId14" Type="http://schemas.openxmlformats.org/officeDocument/2006/relationships/tags" Target="../tags/tag14.xml"/><Relationship Id="rId13" Type="http://schemas.openxmlformats.org/officeDocument/2006/relationships/tags" Target="../tags/tag13.xml"/><Relationship Id="rId12" Type="http://schemas.openxmlformats.org/officeDocument/2006/relationships/tags" Target="../tags/tag12.xml"/><Relationship Id="rId11" Type="http://schemas.openxmlformats.org/officeDocument/2006/relationships/tags" Target="../tags/tag11.xml"/><Relationship Id="rId10" Type="http://schemas.openxmlformats.org/officeDocument/2006/relationships/tags" Target="../tags/tag10.xml"/><Relationship Id="rId1" Type="http://schemas.openxmlformats.org/officeDocument/2006/relationships/tags" Target="../tags/tag1.xml"/></Relationships>
</file>

<file path=ppt/slides/_rels/slide4.xml.rels><?xml version="1.0" encoding="UTF-8" standalone="yes"?>
<Relationships xmlns="http://schemas.openxmlformats.org/package/2006/relationships"><Relationship Id="rId9" Type="http://schemas.openxmlformats.org/officeDocument/2006/relationships/tags" Target="../tags/tag28.xml"/><Relationship Id="rId8" Type="http://schemas.openxmlformats.org/officeDocument/2006/relationships/tags" Target="../tags/tag27.xml"/><Relationship Id="rId7" Type="http://schemas.openxmlformats.org/officeDocument/2006/relationships/tags" Target="../tags/tag26.xml"/><Relationship Id="rId6" Type="http://schemas.openxmlformats.org/officeDocument/2006/relationships/tags" Target="../tags/tag25.xml"/><Relationship Id="rId5" Type="http://schemas.openxmlformats.org/officeDocument/2006/relationships/tags" Target="../tags/tag24.xml"/><Relationship Id="rId4" Type="http://schemas.openxmlformats.org/officeDocument/2006/relationships/tags" Target="../tags/tag23.xml"/><Relationship Id="rId3" Type="http://schemas.openxmlformats.org/officeDocument/2006/relationships/tags" Target="../tags/tag22.xml"/><Relationship Id="rId21" Type="http://schemas.openxmlformats.org/officeDocument/2006/relationships/slideLayout" Target="../slideLayouts/slideLayout7.xml"/><Relationship Id="rId20" Type="http://schemas.openxmlformats.org/officeDocument/2006/relationships/tags" Target="../tags/tag38.xml"/><Relationship Id="rId2" Type="http://schemas.openxmlformats.org/officeDocument/2006/relationships/tags" Target="../tags/tag21.xml"/><Relationship Id="rId19" Type="http://schemas.openxmlformats.org/officeDocument/2006/relationships/image" Target="../media/image1.png"/><Relationship Id="rId18" Type="http://schemas.openxmlformats.org/officeDocument/2006/relationships/tags" Target="../tags/tag37.xml"/><Relationship Id="rId17" Type="http://schemas.openxmlformats.org/officeDocument/2006/relationships/tags" Target="../tags/tag36.xml"/><Relationship Id="rId16" Type="http://schemas.openxmlformats.org/officeDocument/2006/relationships/tags" Target="../tags/tag35.xml"/><Relationship Id="rId15" Type="http://schemas.openxmlformats.org/officeDocument/2006/relationships/tags" Target="../tags/tag34.xml"/><Relationship Id="rId14" Type="http://schemas.openxmlformats.org/officeDocument/2006/relationships/tags" Target="../tags/tag33.xml"/><Relationship Id="rId13" Type="http://schemas.openxmlformats.org/officeDocument/2006/relationships/tags" Target="../tags/tag32.xml"/><Relationship Id="rId12" Type="http://schemas.openxmlformats.org/officeDocument/2006/relationships/tags" Target="../tags/tag31.xml"/><Relationship Id="rId11" Type="http://schemas.openxmlformats.org/officeDocument/2006/relationships/tags" Target="../tags/tag30.xml"/><Relationship Id="rId10" Type="http://schemas.openxmlformats.org/officeDocument/2006/relationships/tags" Target="../tags/tag29.xml"/><Relationship Id="rId1" Type="http://schemas.openxmlformats.org/officeDocument/2006/relationships/tags" Target="../tags/tag20.xml"/></Relationships>
</file>

<file path=ppt/slides/_rels/slide5.xml.rels><?xml version="1.0" encoding="UTF-8" standalone="yes"?>
<Relationships xmlns="http://schemas.openxmlformats.org/package/2006/relationships"><Relationship Id="rId9" Type="http://schemas.openxmlformats.org/officeDocument/2006/relationships/tags" Target="../tags/tag47.xml"/><Relationship Id="rId8" Type="http://schemas.openxmlformats.org/officeDocument/2006/relationships/tags" Target="../tags/tag46.xml"/><Relationship Id="rId7" Type="http://schemas.openxmlformats.org/officeDocument/2006/relationships/tags" Target="../tags/tag45.xml"/><Relationship Id="rId6" Type="http://schemas.openxmlformats.org/officeDocument/2006/relationships/tags" Target="../tags/tag44.xml"/><Relationship Id="rId5" Type="http://schemas.openxmlformats.org/officeDocument/2006/relationships/tags" Target="../tags/tag43.xml"/><Relationship Id="rId4" Type="http://schemas.openxmlformats.org/officeDocument/2006/relationships/tags" Target="../tags/tag42.xml"/><Relationship Id="rId3" Type="http://schemas.openxmlformats.org/officeDocument/2006/relationships/tags" Target="../tags/tag41.xml"/><Relationship Id="rId21" Type="http://schemas.openxmlformats.org/officeDocument/2006/relationships/slideLayout" Target="../slideLayouts/slideLayout7.xml"/><Relationship Id="rId20" Type="http://schemas.openxmlformats.org/officeDocument/2006/relationships/tags" Target="../tags/tag57.xml"/><Relationship Id="rId2" Type="http://schemas.openxmlformats.org/officeDocument/2006/relationships/tags" Target="../tags/tag40.xml"/><Relationship Id="rId19" Type="http://schemas.openxmlformats.org/officeDocument/2006/relationships/image" Target="../media/image1.png"/><Relationship Id="rId18" Type="http://schemas.openxmlformats.org/officeDocument/2006/relationships/tags" Target="../tags/tag56.xml"/><Relationship Id="rId17" Type="http://schemas.openxmlformats.org/officeDocument/2006/relationships/tags" Target="../tags/tag55.xml"/><Relationship Id="rId16" Type="http://schemas.openxmlformats.org/officeDocument/2006/relationships/tags" Target="../tags/tag54.xml"/><Relationship Id="rId15" Type="http://schemas.openxmlformats.org/officeDocument/2006/relationships/tags" Target="../tags/tag53.xml"/><Relationship Id="rId14" Type="http://schemas.openxmlformats.org/officeDocument/2006/relationships/tags" Target="../tags/tag52.xml"/><Relationship Id="rId13" Type="http://schemas.openxmlformats.org/officeDocument/2006/relationships/tags" Target="../tags/tag51.xml"/><Relationship Id="rId12" Type="http://schemas.openxmlformats.org/officeDocument/2006/relationships/tags" Target="../tags/tag50.xml"/><Relationship Id="rId11" Type="http://schemas.openxmlformats.org/officeDocument/2006/relationships/tags" Target="../tags/tag49.xml"/><Relationship Id="rId10" Type="http://schemas.openxmlformats.org/officeDocument/2006/relationships/tags" Target="../tags/tag48.xml"/><Relationship Id="rId1" Type="http://schemas.openxmlformats.org/officeDocument/2006/relationships/tags" Target="../tags/tag39.xml"/></Relationships>
</file>

<file path=ppt/slides/_rels/slide6.xml.rels><?xml version="1.0" encoding="UTF-8" standalone="yes"?>
<Relationships xmlns="http://schemas.openxmlformats.org/package/2006/relationships"><Relationship Id="rId9" Type="http://schemas.openxmlformats.org/officeDocument/2006/relationships/tags" Target="../tags/tag66.xml"/><Relationship Id="rId8" Type="http://schemas.openxmlformats.org/officeDocument/2006/relationships/tags" Target="../tags/tag65.xml"/><Relationship Id="rId7" Type="http://schemas.openxmlformats.org/officeDocument/2006/relationships/tags" Target="../tags/tag64.xml"/><Relationship Id="rId6" Type="http://schemas.openxmlformats.org/officeDocument/2006/relationships/tags" Target="../tags/tag63.xml"/><Relationship Id="rId5" Type="http://schemas.openxmlformats.org/officeDocument/2006/relationships/tags" Target="../tags/tag62.xml"/><Relationship Id="rId4" Type="http://schemas.openxmlformats.org/officeDocument/2006/relationships/tags" Target="../tags/tag61.xml"/><Relationship Id="rId3" Type="http://schemas.openxmlformats.org/officeDocument/2006/relationships/tags" Target="../tags/tag60.xml"/><Relationship Id="rId2" Type="http://schemas.openxmlformats.org/officeDocument/2006/relationships/tags" Target="../tags/tag59.xml"/><Relationship Id="rId19" Type="http://schemas.openxmlformats.org/officeDocument/2006/relationships/slideLayout" Target="../slideLayouts/slideLayout7.xml"/><Relationship Id="rId18" Type="http://schemas.openxmlformats.org/officeDocument/2006/relationships/tags" Target="../tags/tag74.xml"/><Relationship Id="rId17" Type="http://schemas.openxmlformats.org/officeDocument/2006/relationships/image" Target="../media/image1.png"/><Relationship Id="rId16" Type="http://schemas.openxmlformats.org/officeDocument/2006/relationships/tags" Target="../tags/tag73.xml"/><Relationship Id="rId15" Type="http://schemas.openxmlformats.org/officeDocument/2006/relationships/tags" Target="../tags/tag72.xml"/><Relationship Id="rId14" Type="http://schemas.openxmlformats.org/officeDocument/2006/relationships/tags" Target="../tags/tag71.xml"/><Relationship Id="rId13" Type="http://schemas.openxmlformats.org/officeDocument/2006/relationships/tags" Target="../tags/tag70.xml"/><Relationship Id="rId12" Type="http://schemas.openxmlformats.org/officeDocument/2006/relationships/tags" Target="../tags/tag69.xml"/><Relationship Id="rId11" Type="http://schemas.openxmlformats.org/officeDocument/2006/relationships/tags" Target="../tags/tag68.xml"/><Relationship Id="rId10" Type="http://schemas.openxmlformats.org/officeDocument/2006/relationships/tags" Target="../tags/tag67.xml"/><Relationship Id="rId1" Type="http://schemas.openxmlformats.org/officeDocument/2006/relationships/tags" Target="../tags/tag58.xml"/></Relationships>
</file>

<file path=ppt/slides/_rels/slide7.xml.rels><?xml version="1.0" encoding="UTF-8" standalone="yes"?>
<Relationships xmlns="http://schemas.openxmlformats.org/package/2006/relationships"><Relationship Id="rId9" Type="http://schemas.openxmlformats.org/officeDocument/2006/relationships/tags" Target="../tags/tag83.xml"/><Relationship Id="rId8" Type="http://schemas.openxmlformats.org/officeDocument/2006/relationships/tags" Target="../tags/tag82.xml"/><Relationship Id="rId7" Type="http://schemas.openxmlformats.org/officeDocument/2006/relationships/tags" Target="../tags/tag81.xml"/><Relationship Id="rId6" Type="http://schemas.openxmlformats.org/officeDocument/2006/relationships/tags" Target="../tags/tag80.xml"/><Relationship Id="rId5" Type="http://schemas.openxmlformats.org/officeDocument/2006/relationships/tags" Target="../tags/tag79.xml"/><Relationship Id="rId4" Type="http://schemas.openxmlformats.org/officeDocument/2006/relationships/tags" Target="../tags/tag78.xml"/><Relationship Id="rId3" Type="http://schemas.openxmlformats.org/officeDocument/2006/relationships/tags" Target="../tags/tag77.xml"/><Relationship Id="rId21" Type="http://schemas.openxmlformats.org/officeDocument/2006/relationships/slideLayout" Target="../slideLayouts/slideLayout7.xml"/><Relationship Id="rId20" Type="http://schemas.openxmlformats.org/officeDocument/2006/relationships/tags" Target="../tags/tag93.xml"/><Relationship Id="rId2" Type="http://schemas.openxmlformats.org/officeDocument/2006/relationships/tags" Target="../tags/tag76.xml"/><Relationship Id="rId19" Type="http://schemas.openxmlformats.org/officeDocument/2006/relationships/image" Target="../media/image1.png"/><Relationship Id="rId18" Type="http://schemas.openxmlformats.org/officeDocument/2006/relationships/tags" Target="../tags/tag92.xml"/><Relationship Id="rId17" Type="http://schemas.openxmlformats.org/officeDocument/2006/relationships/tags" Target="../tags/tag91.xml"/><Relationship Id="rId16" Type="http://schemas.openxmlformats.org/officeDocument/2006/relationships/tags" Target="../tags/tag90.xml"/><Relationship Id="rId15" Type="http://schemas.openxmlformats.org/officeDocument/2006/relationships/tags" Target="../tags/tag89.xml"/><Relationship Id="rId14" Type="http://schemas.openxmlformats.org/officeDocument/2006/relationships/tags" Target="../tags/tag88.xml"/><Relationship Id="rId13" Type="http://schemas.openxmlformats.org/officeDocument/2006/relationships/tags" Target="../tags/tag87.xml"/><Relationship Id="rId12" Type="http://schemas.openxmlformats.org/officeDocument/2006/relationships/tags" Target="../tags/tag86.xml"/><Relationship Id="rId11" Type="http://schemas.openxmlformats.org/officeDocument/2006/relationships/tags" Target="../tags/tag85.xml"/><Relationship Id="rId10" Type="http://schemas.openxmlformats.org/officeDocument/2006/relationships/tags" Target="../tags/tag84.xml"/><Relationship Id="rId1" Type="http://schemas.openxmlformats.org/officeDocument/2006/relationships/tags" Target="../tags/tag7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CN" dirty="0" smtClean="0">
                <a:ea typeface="黑体" panose="02010609060101010101" charset="-122"/>
                <a:cs typeface="+mj-lt"/>
              </a:rPr>
              <a:t>Chapter 2 </a:t>
            </a:r>
            <a:r>
              <a:rPr lang="zh-CN" altLang="en-US" dirty="0" smtClean="0">
                <a:ea typeface="黑体" panose="02010609060101010101" charset="-122"/>
                <a:cs typeface="+mj-lt"/>
              </a:rPr>
              <a:t>基因突变</a:t>
            </a:r>
            <a:endParaRPr lang="zh-CN" altLang="en-US" dirty="0">
              <a:ea typeface="黑体" panose="02010609060101010101" charset="-122"/>
              <a:cs typeface="+mj-lt"/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zh-CN" altLang="en-US" sz="2800" dirty="0" smtClean="0">
                <a:latin typeface="黑体" panose="02010609060101010101" charset="-122"/>
                <a:ea typeface="黑体" panose="02010609060101010101" charset="-122"/>
              </a:rPr>
              <a:t>预习提要</a:t>
            </a:r>
            <a:endParaRPr lang="zh-CN" altLang="en-US" sz="2800" dirty="0" smtClean="0">
              <a:latin typeface="黑体" panose="02010609060101010101" charset="-122"/>
              <a:ea typeface="黑体" panose="02010609060101010101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>
                <a:latin typeface="黑体" panose="02010609060101010101" charset="-122"/>
                <a:ea typeface="黑体" panose="02010609060101010101" charset="-122"/>
              </a:rPr>
              <a:t>预习提纲</a:t>
            </a:r>
            <a:endParaRPr lang="zh-CN" altLang="en-US" dirty="0"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92430" y="1871980"/>
            <a:ext cx="4929505" cy="6190615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 smtClean="0">
                <a:ea typeface="黑体" panose="02010609060101010101" charset="-122"/>
                <a:cs typeface="+mn-lt"/>
              </a:rPr>
              <a:t>基因突变的特性？（</a:t>
            </a:r>
            <a:r>
              <a:rPr lang="en-US" altLang="zh-CN" sz="2400" dirty="0" smtClean="0">
                <a:ea typeface="黑体" panose="02010609060101010101" charset="-122"/>
                <a:cs typeface="+mn-lt"/>
              </a:rPr>
              <a:t>p29</a:t>
            </a:r>
            <a:r>
              <a:rPr lang="zh-CN" altLang="en-US" sz="2400" dirty="0" smtClean="0">
                <a:ea typeface="黑体" panose="02010609060101010101" charset="-122"/>
                <a:cs typeface="+mn-lt"/>
              </a:rPr>
              <a:t>）</a:t>
            </a:r>
            <a:endParaRPr lang="en-US" altLang="zh-CN" sz="2400" dirty="0" smtClean="0">
              <a:ea typeface="黑体" panose="02010609060101010101" charset="-122"/>
              <a:cs typeface="+mn-lt"/>
            </a:endParaRPr>
          </a:p>
          <a:p>
            <a:pPr>
              <a:lnSpc>
                <a:spcPct val="150000"/>
              </a:lnSpc>
            </a:pPr>
            <a:r>
              <a:rPr lang="zh-CN" altLang="en-US" sz="2400" dirty="0" smtClean="0">
                <a:ea typeface="黑体" panose="02010609060101010101" charset="-122"/>
                <a:cs typeface="+mn-lt"/>
              </a:rPr>
              <a:t>基因突变的概念与类型？（</a:t>
            </a:r>
            <a:r>
              <a:rPr lang="en-US" altLang="zh-CN" sz="2400" dirty="0" smtClean="0">
                <a:ea typeface="黑体" panose="02010609060101010101" charset="-122"/>
                <a:cs typeface="+mn-lt"/>
              </a:rPr>
              <a:t>p32-36</a:t>
            </a:r>
            <a:r>
              <a:rPr lang="zh-CN" altLang="en-US" sz="2400" dirty="0" smtClean="0">
                <a:ea typeface="黑体" panose="02010609060101010101" charset="-122"/>
                <a:cs typeface="+mn-lt"/>
              </a:rPr>
              <a:t>）</a:t>
            </a:r>
            <a:endParaRPr lang="en-US" altLang="zh-CN" sz="2400" dirty="0" smtClean="0">
              <a:ea typeface="黑体" panose="02010609060101010101" charset="-122"/>
              <a:cs typeface="+mn-lt"/>
            </a:endParaRPr>
          </a:p>
          <a:p>
            <a:pPr lvl="1">
              <a:lnSpc>
                <a:spcPct val="150000"/>
              </a:lnSpc>
            </a:pPr>
            <a:r>
              <a:rPr lang="zh-CN" altLang="en-US" sz="2400" dirty="0" smtClean="0">
                <a:ea typeface="黑体" panose="02010609060101010101" charset="-122"/>
                <a:cs typeface="+mn-lt"/>
              </a:rPr>
              <a:t>什么是移码突变？</a:t>
            </a:r>
            <a:endParaRPr lang="en-US" altLang="zh-CN" sz="2400" dirty="0" smtClean="0">
              <a:ea typeface="黑体" panose="02010609060101010101" charset="-122"/>
              <a:cs typeface="+mn-lt"/>
            </a:endParaRPr>
          </a:p>
          <a:p>
            <a:pPr lvl="1">
              <a:lnSpc>
                <a:spcPct val="150000"/>
              </a:lnSpc>
            </a:pPr>
            <a:r>
              <a:rPr lang="zh-CN" altLang="en-US" sz="2400" dirty="0" smtClean="0">
                <a:ea typeface="黑体" panose="02010609060101010101" charset="-122"/>
                <a:cs typeface="+mn-lt"/>
              </a:rPr>
              <a:t>什么</a:t>
            </a:r>
            <a:r>
              <a:rPr lang="zh-CN" altLang="en-US" sz="2400" dirty="0">
                <a:ea typeface="黑体" panose="02010609060101010101" charset="-122"/>
                <a:cs typeface="+mn-lt"/>
              </a:rPr>
              <a:t>是</a:t>
            </a:r>
            <a:r>
              <a:rPr lang="zh-CN" altLang="en-US" sz="2400" dirty="0" smtClean="0">
                <a:ea typeface="黑体" panose="02010609060101010101" charset="-122"/>
                <a:cs typeface="+mn-lt"/>
              </a:rPr>
              <a:t>动态突变？</a:t>
            </a:r>
            <a:endParaRPr lang="en-US" altLang="zh-CN" sz="2400" dirty="0" smtClean="0">
              <a:ea typeface="黑体" panose="02010609060101010101" charset="-122"/>
              <a:cs typeface="+mn-lt"/>
            </a:endParaRPr>
          </a:p>
          <a:p>
            <a:pPr>
              <a:lnSpc>
                <a:spcPct val="150000"/>
              </a:lnSpc>
            </a:pPr>
            <a:r>
              <a:rPr lang="zh-CN" altLang="en-US" sz="2400" dirty="0" smtClean="0">
                <a:ea typeface="黑体" panose="02010609060101010101" charset="-122"/>
                <a:cs typeface="+mn-lt"/>
              </a:rPr>
              <a:t>以紫外线引起的</a:t>
            </a:r>
            <a:r>
              <a:rPr lang="en-US" altLang="zh-CN" sz="2400" dirty="0" smtClean="0">
                <a:ea typeface="黑体" panose="02010609060101010101" charset="-122"/>
                <a:cs typeface="+mn-lt"/>
              </a:rPr>
              <a:t>DNA</a:t>
            </a:r>
            <a:r>
              <a:rPr lang="zh-CN" altLang="en-US" sz="2400" dirty="0" smtClean="0">
                <a:ea typeface="黑体" panose="02010609060101010101" charset="-122"/>
                <a:cs typeface="+mn-lt"/>
              </a:rPr>
              <a:t>损伤为例，熟悉三种修复机制。（图</a:t>
            </a:r>
            <a:r>
              <a:rPr lang="en-US" altLang="zh-CN" sz="2400" dirty="0" smtClean="0">
                <a:ea typeface="黑体" panose="02010609060101010101" charset="-122"/>
                <a:cs typeface="+mn-lt"/>
              </a:rPr>
              <a:t>2-1</a:t>
            </a:r>
            <a:r>
              <a:rPr lang="zh-CN" altLang="en-US" sz="2400" dirty="0" smtClean="0">
                <a:ea typeface="黑体" panose="02010609060101010101" charset="-122"/>
                <a:cs typeface="+mn-lt"/>
              </a:rPr>
              <a:t>、图</a:t>
            </a:r>
            <a:r>
              <a:rPr lang="en-US" altLang="zh-CN" sz="2400" dirty="0">
                <a:ea typeface="黑体" panose="02010609060101010101" charset="-122"/>
                <a:cs typeface="+mn-lt"/>
              </a:rPr>
              <a:t>2-10</a:t>
            </a:r>
            <a:r>
              <a:rPr lang="zh-CN" altLang="en-US" sz="2400" dirty="0">
                <a:ea typeface="黑体" panose="02010609060101010101" charset="-122"/>
                <a:cs typeface="+mn-lt"/>
              </a:rPr>
              <a:t>、</a:t>
            </a:r>
            <a:r>
              <a:rPr lang="en-US" altLang="zh-CN" sz="2400" dirty="0">
                <a:ea typeface="黑体" panose="02010609060101010101" charset="-122"/>
                <a:cs typeface="+mn-lt"/>
              </a:rPr>
              <a:t>2-11</a:t>
            </a:r>
            <a:r>
              <a:rPr lang="zh-CN" altLang="en-US" sz="2400" dirty="0">
                <a:ea typeface="黑体" panose="02010609060101010101" charset="-122"/>
                <a:cs typeface="+mn-lt"/>
              </a:rPr>
              <a:t>、</a:t>
            </a:r>
            <a:r>
              <a:rPr lang="en-US" altLang="zh-CN" sz="2400" dirty="0" smtClean="0">
                <a:ea typeface="黑体" panose="02010609060101010101" charset="-122"/>
                <a:cs typeface="+mn-lt"/>
              </a:rPr>
              <a:t>2-12</a:t>
            </a:r>
            <a:r>
              <a:rPr lang="zh-CN" altLang="en-US" sz="2400" dirty="0" smtClean="0">
                <a:ea typeface="黑体" panose="02010609060101010101" charset="-122"/>
                <a:cs typeface="+mn-lt"/>
              </a:rPr>
              <a:t>）</a:t>
            </a:r>
            <a:endParaRPr lang="en-US" altLang="zh-CN" sz="2400" dirty="0" smtClean="0">
              <a:ea typeface="黑体" panose="02010609060101010101" charset="-122"/>
              <a:cs typeface="+mn-lt"/>
            </a:endParaRPr>
          </a:p>
          <a:p>
            <a:pPr>
              <a:lnSpc>
                <a:spcPct val="150000"/>
              </a:lnSpc>
            </a:pPr>
            <a:r>
              <a:rPr lang="zh-CN" altLang="en-US" sz="2400" dirty="0" smtClean="0">
                <a:ea typeface="黑体" panose="02010609060101010101" charset="-122"/>
                <a:cs typeface="+mn-lt"/>
              </a:rPr>
              <a:t>了解修复缺陷引起的疾病</a:t>
            </a:r>
            <a:r>
              <a:rPr lang="en-US" altLang="zh-CN" sz="2400" dirty="0" smtClean="0">
                <a:ea typeface="黑体" panose="02010609060101010101" charset="-122"/>
                <a:cs typeface="+mn-lt"/>
              </a:rPr>
              <a:t>p39</a:t>
            </a:r>
            <a:r>
              <a:rPr lang="zh-CN" altLang="en-US" sz="2400" dirty="0" smtClean="0">
                <a:ea typeface="黑体" panose="02010609060101010101" charset="-122"/>
                <a:cs typeface="+mn-lt"/>
              </a:rPr>
              <a:t>，表</a:t>
            </a:r>
            <a:r>
              <a:rPr lang="en-US" altLang="zh-CN" sz="2400" dirty="0" smtClean="0">
                <a:ea typeface="黑体" panose="02010609060101010101" charset="-122"/>
                <a:cs typeface="+mn-lt"/>
              </a:rPr>
              <a:t>2-4</a:t>
            </a:r>
            <a:endParaRPr lang="en-US" altLang="zh-CN" sz="2400" dirty="0" smtClean="0">
              <a:ea typeface="黑体" panose="02010609060101010101" charset="-122"/>
              <a:cs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>
            <p:custDataLst>
              <p:tags r:id="rId1"/>
            </p:custDataLst>
          </p:nvPr>
        </p:nvSpPr>
        <p:spPr>
          <a:xfrm>
            <a:off x="571500" y="1238250"/>
            <a:ext cx="4572000" cy="2381250"/>
          </a:xfrm>
          <a:prstGeom prst="rect">
            <a:avLst/>
          </a:prstGeom>
          <a:noFill/>
        </p:spPr>
        <p:txBody>
          <a:bodyPr vert="horz" wrap="square" rtlCol="0" anchor="ctr" anchorCtr="0">
            <a:noAutofit/>
          </a:bodyPr>
          <a:lstStyle/>
          <a:p>
            <a:r>
              <a:rPr lang="en-US" altLang="zh-CN" sz="2165" dirty="0" smtClean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1</a:t>
            </a:r>
            <a:r>
              <a:rPr lang="zh-CN" altLang="en-US" sz="2165" dirty="0" smtClean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、同类碱基之间发生替换的突变称为</a:t>
            </a:r>
            <a:endParaRPr lang="zh-CN" altLang="en-US" sz="2165" dirty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6" name="文本框 5"/>
          <p:cNvSpPr txBox="1"/>
          <p:nvPr>
            <p:custDataLst>
              <p:tags r:id="rId2"/>
            </p:custDataLst>
          </p:nvPr>
        </p:nvSpPr>
        <p:spPr>
          <a:xfrm>
            <a:off x="1143000" y="3857625"/>
            <a:ext cx="4000500" cy="714375"/>
          </a:xfrm>
          <a:prstGeom prst="rect">
            <a:avLst/>
          </a:prstGeom>
          <a:noFill/>
        </p:spPr>
        <p:txBody>
          <a:bodyPr vert="horz" rtlCol="0" anchor="ctr" anchorCtr="0">
            <a:noAutofit/>
          </a:bodyPr>
          <a:lstStyle/>
          <a:p>
            <a:r>
              <a:rPr lang="zh-CN" altLang="en-US" sz="2165" dirty="0" smtClean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静态突变</a:t>
            </a:r>
            <a:endParaRPr lang="zh-CN" altLang="en-US" sz="2165" dirty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7" name="文本框 6"/>
          <p:cNvSpPr txBox="1"/>
          <p:nvPr>
            <p:custDataLst>
              <p:tags r:id="rId3"/>
            </p:custDataLst>
          </p:nvPr>
        </p:nvSpPr>
        <p:spPr>
          <a:xfrm>
            <a:off x="1143000" y="4619625"/>
            <a:ext cx="4000500" cy="714375"/>
          </a:xfrm>
          <a:prstGeom prst="rect">
            <a:avLst/>
          </a:prstGeom>
          <a:noFill/>
        </p:spPr>
        <p:txBody>
          <a:bodyPr vert="horz" rtlCol="0" anchor="ctr" anchorCtr="0">
            <a:noAutofit/>
          </a:bodyPr>
          <a:lstStyle/>
          <a:p>
            <a:r>
              <a:rPr lang="zh-CN" altLang="en-US" sz="2165" dirty="0" smtClean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移码突变</a:t>
            </a:r>
            <a:endParaRPr lang="zh-CN" altLang="en-US" sz="2165" dirty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8" name="文本框 7"/>
          <p:cNvSpPr txBox="1"/>
          <p:nvPr>
            <p:custDataLst>
              <p:tags r:id="rId4"/>
            </p:custDataLst>
          </p:nvPr>
        </p:nvSpPr>
        <p:spPr>
          <a:xfrm>
            <a:off x="1143000" y="5381625"/>
            <a:ext cx="4000500" cy="714375"/>
          </a:xfrm>
          <a:prstGeom prst="rect">
            <a:avLst/>
          </a:prstGeom>
          <a:noFill/>
        </p:spPr>
        <p:txBody>
          <a:bodyPr vert="horz" rtlCol="0" anchor="ctr" anchorCtr="0">
            <a:noAutofit/>
          </a:bodyPr>
          <a:lstStyle/>
          <a:p>
            <a:r>
              <a:rPr lang="zh-CN" altLang="en-US" sz="2165" dirty="0" smtClean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动态突变</a:t>
            </a:r>
            <a:endParaRPr lang="zh-CN" altLang="en-US" sz="2165" dirty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9" name="文本框 8"/>
          <p:cNvSpPr txBox="1"/>
          <p:nvPr>
            <p:custDataLst>
              <p:tags r:id="rId5"/>
            </p:custDataLst>
          </p:nvPr>
        </p:nvSpPr>
        <p:spPr>
          <a:xfrm>
            <a:off x="1143000" y="6143625"/>
            <a:ext cx="4000500" cy="714375"/>
          </a:xfrm>
          <a:prstGeom prst="rect">
            <a:avLst/>
          </a:prstGeom>
          <a:noFill/>
        </p:spPr>
        <p:txBody>
          <a:bodyPr vert="horz" rtlCol="0" anchor="ctr" anchorCtr="0">
            <a:noAutofit/>
          </a:bodyPr>
          <a:lstStyle/>
          <a:p>
            <a:r>
              <a:rPr lang="zh-CN" altLang="en-US" sz="2165" dirty="0" smtClean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转换</a:t>
            </a:r>
            <a:endParaRPr lang="zh-CN" altLang="en-US" sz="2165" dirty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10" name="椭圆 9"/>
          <p:cNvSpPr>
            <a:spLocks noChangeAspect="1"/>
          </p:cNvSpPr>
          <p:nvPr>
            <p:custDataLst>
              <p:tags r:id="rId6"/>
            </p:custDataLst>
          </p:nvPr>
        </p:nvSpPr>
        <p:spPr>
          <a:xfrm>
            <a:off x="628650" y="3929063"/>
            <a:ext cx="457200" cy="457200"/>
          </a:xfrm>
          <a:prstGeom prst="ellipse">
            <a:avLst/>
          </a:prstGeom>
          <a:solidFill>
            <a:srgbClr val="80808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/>
          <a:p>
            <a:pPr algn="ctr"/>
            <a:r>
              <a:rPr lang="en-US" altLang="zh-CN" sz="1335" smtClean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A</a:t>
            </a:r>
            <a:endParaRPr lang="zh-CN" altLang="en-US" sz="1335">
              <a:solidFill>
                <a:srgbClr val="FFFFFF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11" name="椭圆 10"/>
          <p:cNvSpPr>
            <a:spLocks noChangeAspect="1"/>
          </p:cNvSpPr>
          <p:nvPr>
            <p:custDataLst>
              <p:tags r:id="rId7"/>
            </p:custDataLst>
          </p:nvPr>
        </p:nvSpPr>
        <p:spPr>
          <a:xfrm>
            <a:off x="628650" y="4691063"/>
            <a:ext cx="457200" cy="457200"/>
          </a:xfrm>
          <a:prstGeom prst="ellipse">
            <a:avLst/>
          </a:prstGeom>
          <a:solidFill>
            <a:srgbClr val="80808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/>
          <a:p>
            <a:pPr algn="ctr"/>
            <a:r>
              <a:rPr lang="en-US" altLang="zh-CN" sz="1335" smtClean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B</a:t>
            </a:r>
            <a:endParaRPr lang="zh-CN" altLang="en-US" sz="1335">
              <a:solidFill>
                <a:srgbClr val="FFFFFF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12" name="椭圆 11"/>
          <p:cNvSpPr>
            <a:spLocks noChangeAspect="1"/>
          </p:cNvSpPr>
          <p:nvPr>
            <p:custDataLst>
              <p:tags r:id="rId8"/>
            </p:custDataLst>
          </p:nvPr>
        </p:nvSpPr>
        <p:spPr>
          <a:xfrm>
            <a:off x="628650" y="5453063"/>
            <a:ext cx="457200" cy="457200"/>
          </a:xfrm>
          <a:prstGeom prst="ellipse">
            <a:avLst/>
          </a:prstGeom>
          <a:solidFill>
            <a:srgbClr val="80808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/>
          <a:p>
            <a:pPr algn="ctr"/>
            <a:r>
              <a:rPr lang="en-US" altLang="zh-CN" sz="1335" smtClean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C</a:t>
            </a:r>
            <a:endParaRPr lang="zh-CN" altLang="en-US" sz="1335">
              <a:solidFill>
                <a:srgbClr val="FFFFFF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13" name="椭圆 12"/>
          <p:cNvSpPr>
            <a:spLocks noChangeAspect="1"/>
          </p:cNvSpPr>
          <p:nvPr>
            <p:custDataLst>
              <p:tags r:id="rId9"/>
            </p:custDataLst>
          </p:nvPr>
        </p:nvSpPr>
        <p:spPr>
          <a:xfrm>
            <a:off x="628650" y="6215063"/>
            <a:ext cx="457200" cy="457200"/>
          </a:xfrm>
          <a:prstGeom prst="ellipse">
            <a:avLst/>
          </a:prstGeom>
          <a:solidFill>
            <a:srgbClr val="00FF00"/>
          </a:solidFill>
          <a:ln w="254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/>
          <a:p>
            <a:pPr algn="ctr"/>
            <a:r>
              <a:rPr lang="en-US" altLang="zh-CN" sz="1335" smtClean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D</a:t>
            </a:r>
            <a:endParaRPr lang="zh-CN" altLang="en-US" sz="1335">
              <a:solidFill>
                <a:srgbClr val="FFFFFF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14" name="圆角矩形 13"/>
          <p:cNvSpPr/>
          <p:nvPr>
            <p:custDataLst>
              <p:tags r:id="rId10"/>
            </p:custDataLst>
          </p:nvPr>
        </p:nvSpPr>
        <p:spPr>
          <a:xfrm>
            <a:off x="3314700" y="7667625"/>
            <a:ext cx="1371600" cy="365760"/>
          </a:xfrm>
          <a:prstGeom prst="roundRect">
            <a:avLst/>
          </a:prstGeom>
          <a:solidFill>
            <a:srgbClr val="808080"/>
          </a:solidFill>
          <a:ln w="381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/>
          <a:p>
            <a:pPr algn="ctr"/>
            <a:r>
              <a:rPr lang="zh-CN" altLang="en-US" sz="1335" smtClean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提交</a:t>
            </a:r>
            <a:endParaRPr lang="zh-CN" altLang="en-US" sz="1335">
              <a:solidFill>
                <a:srgbClr val="FFFFFF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21" name="文本框 20"/>
          <p:cNvSpPr txBox="1"/>
          <p:nvPr>
            <p:custDataLst>
              <p:tags r:id="rId11"/>
            </p:custDataLst>
          </p:nvPr>
        </p:nvSpPr>
        <p:spPr>
          <a:xfrm>
            <a:off x="1143000" y="6905625"/>
            <a:ext cx="4000500" cy="714375"/>
          </a:xfrm>
          <a:prstGeom prst="rect">
            <a:avLst/>
          </a:prstGeom>
          <a:noFill/>
        </p:spPr>
        <p:txBody>
          <a:bodyPr vert="horz" rtlCol="0" anchor="ctr" anchorCtr="0">
            <a:noAutofit/>
          </a:bodyPr>
          <a:lstStyle/>
          <a:p>
            <a:r>
              <a:rPr lang="zh-CN" altLang="en-US" sz="2165" dirty="0" smtClean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颠换</a:t>
            </a:r>
            <a:endParaRPr lang="zh-CN" altLang="en-US" sz="2165" dirty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22" name="椭圆 21"/>
          <p:cNvSpPr>
            <a:spLocks noChangeAspect="1"/>
          </p:cNvSpPr>
          <p:nvPr>
            <p:custDataLst>
              <p:tags r:id="rId12"/>
            </p:custDataLst>
          </p:nvPr>
        </p:nvSpPr>
        <p:spPr>
          <a:xfrm>
            <a:off x="628650" y="6977063"/>
            <a:ext cx="457200" cy="457200"/>
          </a:xfrm>
          <a:prstGeom prst="ellipse">
            <a:avLst/>
          </a:prstGeom>
          <a:solidFill>
            <a:srgbClr val="80808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/>
          <a:p>
            <a:pPr algn="ctr"/>
            <a:r>
              <a:rPr lang="en-US" altLang="zh-CN" sz="1335" smtClean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E</a:t>
            </a:r>
            <a:endParaRPr lang="zh-CN" altLang="en-US" sz="1335">
              <a:solidFill>
                <a:srgbClr val="FFFFFF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grpSp>
        <p:nvGrpSpPr>
          <p:cNvPr id="19" name="组合 18"/>
          <p:cNvGrpSpPr/>
          <p:nvPr>
            <p:custDataLst>
              <p:tags r:id="rId13"/>
            </p:custDataLst>
          </p:nvPr>
        </p:nvGrpSpPr>
        <p:grpSpPr>
          <a:xfrm>
            <a:off x="0" y="0"/>
            <a:ext cx="5715000" cy="532553"/>
            <a:chOff x="0" y="-914400"/>
            <a:chExt cx="6858000" cy="639064"/>
          </a:xfrm>
        </p:grpSpPr>
        <p:sp>
          <p:nvSpPr>
            <p:cNvPr id="15" name="TitleBackground"/>
            <p:cNvSpPr/>
            <p:nvPr>
              <p:custDataLst>
                <p:tags r:id="rId14"/>
              </p:custDataLst>
            </p:nvPr>
          </p:nvSpPr>
          <p:spPr>
            <a:xfrm>
              <a:off x="0" y="-914400"/>
              <a:ext cx="6858000" cy="635000"/>
            </a:xfrm>
            <a:prstGeom prst="rect">
              <a:avLst/>
            </a:prstGeom>
            <a:solidFill>
              <a:srgbClr val="F6F7F8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500"/>
            </a:p>
          </p:txBody>
        </p:sp>
        <p:sp>
          <p:nvSpPr>
            <p:cNvPr id="16" name="ColorBlock"/>
            <p:cNvSpPr/>
            <p:nvPr>
              <p:custDataLst>
                <p:tags r:id="rId15"/>
              </p:custDataLst>
            </p:nvPr>
          </p:nvSpPr>
          <p:spPr>
            <a:xfrm>
              <a:off x="0" y="-914400"/>
              <a:ext cx="190500" cy="635000"/>
            </a:xfrm>
            <a:prstGeom prst="rect">
              <a:avLst/>
            </a:prstGeom>
            <a:solidFill>
              <a:srgbClr val="639EF4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500"/>
            </a:p>
          </p:txBody>
        </p:sp>
        <p:sp>
          <p:nvSpPr>
            <p:cNvPr id="17" name="TypeText"/>
            <p:cNvSpPr txBox="1"/>
            <p:nvPr>
              <p:custDataLst>
                <p:tags r:id="rId16"/>
              </p:custDataLst>
            </p:nvPr>
          </p:nvSpPr>
          <p:spPr>
            <a:xfrm>
              <a:off x="304800" y="-914400"/>
              <a:ext cx="1905000" cy="635000"/>
            </a:xfrm>
            <a:prstGeom prst="rect">
              <a:avLst/>
            </a:prstGeom>
            <a:noFill/>
          </p:spPr>
          <p:txBody>
            <a:bodyPr vert="horz" wrap="none" rtlCol="0" anchor="ctr" anchorCtr="0">
              <a:noAutofit/>
            </a:bodyPr>
            <a:lstStyle/>
            <a:p>
              <a:r>
                <a:rPr lang="zh-CN" altLang="en-US" sz="2165" smtClean="0">
                  <a:solidFill>
                    <a:srgbClr val="000000"/>
                  </a:solidFill>
                  <a:latin typeface="微软雅黑" panose="020B0503020204020204" charset="-122"/>
                  <a:ea typeface="微软雅黑" panose="020B0503020204020204" charset="-122"/>
                  <a:sym typeface="微软雅黑" panose="020B0503020204020204" charset="-122"/>
                </a:rPr>
                <a:t>单选题</a:t>
              </a:r>
              <a:endParaRPr lang="zh-CN" altLang="en-US" sz="2165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endParaRPr>
            </a:p>
          </p:txBody>
        </p:sp>
        <p:sp>
          <p:nvSpPr>
            <p:cNvPr id="18" name="TipText"/>
            <p:cNvSpPr txBox="1"/>
            <p:nvPr>
              <p:custDataLst>
                <p:tags r:id="rId17"/>
              </p:custDataLst>
            </p:nvPr>
          </p:nvSpPr>
          <p:spPr>
            <a:xfrm>
              <a:off x="1516380" y="-783336"/>
              <a:ext cx="2286000" cy="508000"/>
            </a:xfrm>
            <a:prstGeom prst="rect">
              <a:avLst/>
            </a:prstGeom>
            <a:noFill/>
          </p:spPr>
          <p:txBody>
            <a:bodyPr vert="horz" wrap="none" rtlCol="0" anchor="ctr" anchorCtr="0">
              <a:noAutofit/>
            </a:bodyPr>
            <a:lstStyle/>
            <a:p>
              <a:r>
                <a:rPr lang="en-US" altLang="zh-CN" sz="1665" smtClean="0">
                  <a:solidFill>
                    <a:srgbClr val="808080"/>
                  </a:solidFill>
                  <a:latin typeface="微软雅黑" panose="020B0503020204020204" charset="-122"/>
                  <a:ea typeface="微软雅黑" panose="020B0503020204020204" charset="-122"/>
                  <a:sym typeface="微软雅黑" panose="020B0503020204020204" charset="-122"/>
                </a:rPr>
                <a:t>1</a:t>
              </a:r>
              <a:r>
                <a:rPr lang="zh-CN" altLang="en-US" sz="1665" smtClean="0">
                  <a:solidFill>
                    <a:srgbClr val="808080"/>
                  </a:solidFill>
                  <a:latin typeface="微软雅黑" panose="020B0503020204020204" charset="-122"/>
                  <a:ea typeface="微软雅黑" panose="020B0503020204020204" charset="-122"/>
                  <a:sym typeface="微软雅黑" panose="020B0503020204020204" charset="-122"/>
                </a:rPr>
                <a:t>分</a:t>
              </a:r>
              <a:endParaRPr lang="zh-CN" altLang="en-US" sz="1665">
                <a:solidFill>
                  <a:srgbClr val="808080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endParaRPr>
            </a:p>
          </p:txBody>
        </p:sp>
      </p:grpSp>
      <p:pic>
        <p:nvPicPr>
          <p:cNvPr id="2" name="图片 1" descr="tmp7E"/>
          <p:cNvPicPr>
            <a:picLocks noChangeAspect="1"/>
          </p:cNvPicPr>
          <p:nvPr>
            <p:custDataLst>
              <p:tags r:id="rId18"/>
            </p:custDataLst>
          </p:nvPr>
        </p:nvPicPr>
        <p:blipFill>
          <a:blip r:embed="rId19"/>
          <a:stretch>
            <a:fillRect/>
          </a:stretch>
        </p:blipFill>
        <p:spPr>
          <a:xfrm>
            <a:off x="4165600" y="63500"/>
            <a:ext cx="1422400" cy="508000"/>
          </a:xfrm>
          <a:prstGeom prst="rect">
            <a:avLst/>
          </a:prstGeom>
        </p:spPr>
      </p:pic>
    </p:spTree>
    <p:custDataLst>
      <p:tags r:id="rId20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99"/>
    </mc:Choice>
    <mc:Fallback>
      <p:transition spd="slow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>
            <p:custDataLst>
              <p:tags r:id="rId1"/>
            </p:custDataLst>
          </p:nvPr>
        </p:nvSpPr>
        <p:spPr>
          <a:xfrm>
            <a:off x="571500" y="1238250"/>
            <a:ext cx="4572000" cy="2381250"/>
          </a:xfrm>
          <a:prstGeom prst="rect">
            <a:avLst/>
          </a:prstGeom>
          <a:noFill/>
        </p:spPr>
        <p:txBody>
          <a:bodyPr vert="horz" wrap="square" rtlCol="0" anchor="ctr" anchorCtr="0">
            <a:noAutofit/>
          </a:bodyPr>
          <a:lstStyle/>
          <a:p>
            <a:r>
              <a:rPr lang="en-US" altLang="zh-CN" sz="2165" dirty="0" smtClean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2</a:t>
            </a:r>
            <a:r>
              <a:rPr lang="zh-CN" altLang="en-US" sz="2165" dirty="0" smtClean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、由于碱基替换而使编码密码子形成终止密码的突变是</a:t>
            </a:r>
            <a:endParaRPr lang="zh-CN" altLang="en-US" sz="2165" dirty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4" name="文本框 3"/>
          <p:cNvSpPr txBox="1"/>
          <p:nvPr>
            <p:custDataLst>
              <p:tags r:id="rId2"/>
            </p:custDataLst>
          </p:nvPr>
        </p:nvSpPr>
        <p:spPr>
          <a:xfrm>
            <a:off x="1143000" y="3857625"/>
            <a:ext cx="4000500" cy="714375"/>
          </a:xfrm>
          <a:prstGeom prst="rect">
            <a:avLst/>
          </a:prstGeom>
          <a:noFill/>
        </p:spPr>
        <p:txBody>
          <a:bodyPr vert="horz" rtlCol="0" anchor="ctr" anchorCtr="0">
            <a:noAutofit/>
          </a:bodyPr>
          <a:lstStyle/>
          <a:p>
            <a:r>
              <a:rPr lang="zh-CN" altLang="en-US" sz="2165" dirty="0" smtClean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终止突变</a:t>
            </a:r>
            <a:endParaRPr lang="zh-CN" altLang="en-US" sz="2165" dirty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5" name="文本框 4"/>
          <p:cNvSpPr txBox="1"/>
          <p:nvPr>
            <p:custDataLst>
              <p:tags r:id="rId3"/>
            </p:custDataLst>
          </p:nvPr>
        </p:nvSpPr>
        <p:spPr>
          <a:xfrm>
            <a:off x="1143000" y="4619625"/>
            <a:ext cx="4000500" cy="714375"/>
          </a:xfrm>
          <a:prstGeom prst="rect">
            <a:avLst/>
          </a:prstGeom>
          <a:noFill/>
        </p:spPr>
        <p:txBody>
          <a:bodyPr vert="horz" rtlCol="0" anchor="ctr" anchorCtr="0">
            <a:noAutofit/>
          </a:bodyPr>
          <a:lstStyle/>
          <a:p>
            <a:r>
              <a:rPr lang="zh-CN" altLang="en-US" sz="2165" dirty="0" smtClean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无义突变</a:t>
            </a:r>
            <a:endParaRPr lang="zh-CN" altLang="en-US" sz="2165" dirty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6" name="文本框 5"/>
          <p:cNvSpPr txBox="1"/>
          <p:nvPr>
            <p:custDataLst>
              <p:tags r:id="rId4"/>
            </p:custDataLst>
          </p:nvPr>
        </p:nvSpPr>
        <p:spPr>
          <a:xfrm>
            <a:off x="1143000" y="5381625"/>
            <a:ext cx="4000500" cy="714375"/>
          </a:xfrm>
          <a:prstGeom prst="rect">
            <a:avLst/>
          </a:prstGeom>
          <a:noFill/>
        </p:spPr>
        <p:txBody>
          <a:bodyPr vert="horz" rtlCol="0" anchor="ctr" anchorCtr="0">
            <a:noAutofit/>
          </a:bodyPr>
          <a:lstStyle/>
          <a:p>
            <a:r>
              <a:rPr lang="zh-CN" altLang="en-US" sz="2165" dirty="0" smtClean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同义突变</a:t>
            </a:r>
            <a:endParaRPr lang="zh-CN" altLang="en-US" sz="2165" dirty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7" name="文本框 6"/>
          <p:cNvSpPr txBox="1"/>
          <p:nvPr>
            <p:custDataLst>
              <p:tags r:id="rId5"/>
            </p:custDataLst>
          </p:nvPr>
        </p:nvSpPr>
        <p:spPr>
          <a:xfrm>
            <a:off x="1143000" y="6143625"/>
            <a:ext cx="4000500" cy="714375"/>
          </a:xfrm>
          <a:prstGeom prst="rect">
            <a:avLst/>
          </a:prstGeom>
          <a:noFill/>
        </p:spPr>
        <p:txBody>
          <a:bodyPr vert="horz" rtlCol="0" anchor="ctr" anchorCtr="0">
            <a:noAutofit/>
          </a:bodyPr>
          <a:lstStyle/>
          <a:p>
            <a:r>
              <a:rPr lang="zh-CN" altLang="en-US" sz="2165" dirty="0" smtClean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错义突变</a:t>
            </a:r>
            <a:endParaRPr lang="zh-CN" altLang="en-US" sz="2165" dirty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8" name="椭圆 7"/>
          <p:cNvSpPr>
            <a:spLocks noChangeAspect="1"/>
          </p:cNvSpPr>
          <p:nvPr>
            <p:custDataLst>
              <p:tags r:id="rId6"/>
            </p:custDataLst>
          </p:nvPr>
        </p:nvSpPr>
        <p:spPr>
          <a:xfrm>
            <a:off x="628650" y="3929063"/>
            <a:ext cx="457200" cy="457200"/>
          </a:xfrm>
          <a:prstGeom prst="ellipse">
            <a:avLst/>
          </a:prstGeom>
          <a:solidFill>
            <a:srgbClr val="80808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/>
          <a:p>
            <a:pPr algn="ctr"/>
            <a:r>
              <a:rPr lang="en-US" altLang="zh-CN" sz="1335" smtClean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A</a:t>
            </a:r>
            <a:endParaRPr lang="zh-CN" altLang="en-US" sz="1335">
              <a:solidFill>
                <a:srgbClr val="FFFFFF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9" name="椭圆 8"/>
          <p:cNvSpPr>
            <a:spLocks noChangeAspect="1"/>
          </p:cNvSpPr>
          <p:nvPr>
            <p:custDataLst>
              <p:tags r:id="rId7"/>
            </p:custDataLst>
          </p:nvPr>
        </p:nvSpPr>
        <p:spPr>
          <a:xfrm>
            <a:off x="628650" y="4691063"/>
            <a:ext cx="457200" cy="457200"/>
          </a:xfrm>
          <a:prstGeom prst="ellipse">
            <a:avLst/>
          </a:prstGeom>
          <a:solidFill>
            <a:srgbClr val="00FF00"/>
          </a:solidFill>
          <a:ln w="254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/>
          <a:p>
            <a:pPr algn="ctr"/>
            <a:r>
              <a:rPr lang="en-US" altLang="zh-CN" sz="1335" smtClean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B</a:t>
            </a:r>
            <a:endParaRPr lang="zh-CN" altLang="en-US" sz="1335">
              <a:solidFill>
                <a:srgbClr val="FFFFFF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10" name="椭圆 9"/>
          <p:cNvSpPr>
            <a:spLocks noChangeAspect="1"/>
          </p:cNvSpPr>
          <p:nvPr>
            <p:custDataLst>
              <p:tags r:id="rId8"/>
            </p:custDataLst>
          </p:nvPr>
        </p:nvSpPr>
        <p:spPr>
          <a:xfrm>
            <a:off x="628650" y="5453063"/>
            <a:ext cx="457200" cy="457200"/>
          </a:xfrm>
          <a:prstGeom prst="ellipse">
            <a:avLst/>
          </a:prstGeom>
          <a:solidFill>
            <a:srgbClr val="80808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/>
          <a:p>
            <a:pPr algn="ctr"/>
            <a:r>
              <a:rPr lang="en-US" altLang="zh-CN" sz="1335" smtClean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C</a:t>
            </a:r>
            <a:endParaRPr lang="zh-CN" altLang="en-US" sz="1335">
              <a:solidFill>
                <a:srgbClr val="FFFFFF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11" name="椭圆 10"/>
          <p:cNvSpPr>
            <a:spLocks noChangeAspect="1"/>
          </p:cNvSpPr>
          <p:nvPr>
            <p:custDataLst>
              <p:tags r:id="rId9"/>
            </p:custDataLst>
          </p:nvPr>
        </p:nvSpPr>
        <p:spPr>
          <a:xfrm>
            <a:off x="628650" y="6215063"/>
            <a:ext cx="457200" cy="457200"/>
          </a:xfrm>
          <a:prstGeom prst="ellipse">
            <a:avLst/>
          </a:prstGeom>
          <a:solidFill>
            <a:srgbClr val="80808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/>
          <a:p>
            <a:pPr algn="ctr"/>
            <a:r>
              <a:rPr lang="en-US" altLang="zh-CN" sz="1335" smtClean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D</a:t>
            </a:r>
            <a:endParaRPr lang="zh-CN" altLang="en-US" sz="1335">
              <a:solidFill>
                <a:srgbClr val="FFFFFF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12" name="圆角矩形 11"/>
          <p:cNvSpPr/>
          <p:nvPr>
            <p:custDataLst>
              <p:tags r:id="rId10"/>
            </p:custDataLst>
          </p:nvPr>
        </p:nvSpPr>
        <p:spPr>
          <a:xfrm>
            <a:off x="3314700" y="7667625"/>
            <a:ext cx="1371600" cy="365760"/>
          </a:xfrm>
          <a:prstGeom prst="roundRect">
            <a:avLst/>
          </a:prstGeom>
          <a:solidFill>
            <a:srgbClr val="808080"/>
          </a:solidFill>
          <a:ln w="381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/>
          <a:p>
            <a:pPr algn="ctr"/>
            <a:r>
              <a:rPr lang="zh-CN" altLang="en-US" sz="1335" smtClean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提交</a:t>
            </a:r>
            <a:endParaRPr lang="zh-CN" altLang="en-US" sz="1335">
              <a:solidFill>
                <a:srgbClr val="FFFFFF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19" name="文本框 18"/>
          <p:cNvSpPr txBox="1"/>
          <p:nvPr>
            <p:custDataLst>
              <p:tags r:id="rId11"/>
            </p:custDataLst>
          </p:nvPr>
        </p:nvSpPr>
        <p:spPr>
          <a:xfrm>
            <a:off x="1143000" y="6905625"/>
            <a:ext cx="4000500" cy="714375"/>
          </a:xfrm>
          <a:prstGeom prst="rect">
            <a:avLst/>
          </a:prstGeom>
          <a:noFill/>
        </p:spPr>
        <p:txBody>
          <a:bodyPr vert="horz" rtlCol="0" anchor="ctr" anchorCtr="0">
            <a:noAutofit/>
          </a:bodyPr>
          <a:lstStyle/>
          <a:p>
            <a:r>
              <a:rPr lang="zh-CN" altLang="en-US" sz="2165" dirty="0" smtClean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静态突变</a:t>
            </a:r>
            <a:endParaRPr lang="zh-CN" altLang="en-US" sz="2165" dirty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20" name="椭圆 19"/>
          <p:cNvSpPr>
            <a:spLocks noChangeAspect="1"/>
          </p:cNvSpPr>
          <p:nvPr>
            <p:custDataLst>
              <p:tags r:id="rId12"/>
            </p:custDataLst>
          </p:nvPr>
        </p:nvSpPr>
        <p:spPr>
          <a:xfrm>
            <a:off x="628650" y="6977063"/>
            <a:ext cx="457200" cy="457200"/>
          </a:xfrm>
          <a:prstGeom prst="ellipse">
            <a:avLst/>
          </a:prstGeom>
          <a:solidFill>
            <a:srgbClr val="80808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/>
          <a:p>
            <a:pPr algn="ctr"/>
            <a:r>
              <a:rPr lang="en-US" altLang="zh-CN" sz="1335" smtClean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E</a:t>
            </a:r>
            <a:endParaRPr lang="zh-CN" altLang="en-US" sz="1335">
              <a:solidFill>
                <a:srgbClr val="FFFFFF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grpSp>
        <p:nvGrpSpPr>
          <p:cNvPr id="17" name="组合 16"/>
          <p:cNvGrpSpPr/>
          <p:nvPr>
            <p:custDataLst>
              <p:tags r:id="rId13"/>
            </p:custDataLst>
          </p:nvPr>
        </p:nvGrpSpPr>
        <p:grpSpPr>
          <a:xfrm>
            <a:off x="0" y="762000"/>
            <a:ext cx="5715000" cy="529167"/>
            <a:chOff x="0" y="0"/>
            <a:chExt cx="6858000" cy="635000"/>
          </a:xfrm>
        </p:grpSpPr>
        <p:sp>
          <p:nvSpPr>
            <p:cNvPr id="13" name="TitleBackground"/>
            <p:cNvSpPr/>
            <p:nvPr>
              <p:custDataLst>
                <p:tags r:id="rId14"/>
              </p:custDataLst>
            </p:nvPr>
          </p:nvSpPr>
          <p:spPr>
            <a:xfrm>
              <a:off x="0" y="0"/>
              <a:ext cx="6858000" cy="635000"/>
            </a:xfrm>
            <a:prstGeom prst="rect">
              <a:avLst/>
            </a:prstGeom>
            <a:solidFill>
              <a:srgbClr val="F6F7F8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500"/>
            </a:p>
          </p:txBody>
        </p:sp>
        <p:sp>
          <p:nvSpPr>
            <p:cNvPr id="14" name="ColorBlock"/>
            <p:cNvSpPr/>
            <p:nvPr>
              <p:custDataLst>
                <p:tags r:id="rId15"/>
              </p:custDataLst>
            </p:nvPr>
          </p:nvSpPr>
          <p:spPr>
            <a:xfrm>
              <a:off x="0" y="0"/>
              <a:ext cx="190500" cy="635000"/>
            </a:xfrm>
            <a:prstGeom prst="rect">
              <a:avLst/>
            </a:prstGeom>
            <a:solidFill>
              <a:srgbClr val="639EF4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500"/>
            </a:p>
          </p:txBody>
        </p:sp>
        <p:sp>
          <p:nvSpPr>
            <p:cNvPr id="15" name="TypeText"/>
            <p:cNvSpPr txBox="1"/>
            <p:nvPr>
              <p:custDataLst>
                <p:tags r:id="rId16"/>
              </p:custDataLst>
            </p:nvPr>
          </p:nvSpPr>
          <p:spPr>
            <a:xfrm>
              <a:off x="254000" y="0"/>
              <a:ext cx="1905000" cy="635000"/>
            </a:xfrm>
            <a:prstGeom prst="rect">
              <a:avLst/>
            </a:prstGeom>
            <a:noFill/>
          </p:spPr>
          <p:txBody>
            <a:bodyPr vert="horz" wrap="none" rtlCol="0" anchor="ctr" anchorCtr="0">
              <a:noAutofit/>
            </a:bodyPr>
            <a:lstStyle/>
            <a:p>
              <a:r>
                <a:rPr lang="zh-CN" altLang="en-US" sz="2165" smtClean="0">
                  <a:solidFill>
                    <a:srgbClr val="000000"/>
                  </a:solidFill>
                  <a:latin typeface="微软雅黑" panose="020B0503020204020204" charset="-122"/>
                  <a:ea typeface="微软雅黑" panose="020B0503020204020204" charset="-122"/>
                  <a:sym typeface="微软雅黑" panose="020B0503020204020204" charset="-122"/>
                </a:rPr>
                <a:t>单选题</a:t>
              </a:r>
              <a:endParaRPr lang="zh-CN" altLang="en-US" sz="2165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endParaRPr>
            </a:p>
          </p:txBody>
        </p:sp>
        <p:sp>
          <p:nvSpPr>
            <p:cNvPr id="16" name="TipText"/>
            <p:cNvSpPr txBox="1"/>
            <p:nvPr>
              <p:custDataLst>
                <p:tags r:id="rId17"/>
              </p:custDataLst>
            </p:nvPr>
          </p:nvSpPr>
          <p:spPr>
            <a:xfrm>
              <a:off x="1427480" y="109220"/>
              <a:ext cx="2286000" cy="508000"/>
            </a:xfrm>
            <a:prstGeom prst="rect">
              <a:avLst/>
            </a:prstGeom>
            <a:noFill/>
          </p:spPr>
          <p:txBody>
            <a:bodyPr vert="horz" wrap="none" rtlCol="0" anchor="ctr" anchorCtr="0">
              <a:noAutofit/>
            </a:bodyPr>
            <a:lstStyle/>
            <a:p>
              <a:r>
                <a:rPr lang="en-US" altLang="zh-CN" sz="1665" smtClean="0">
                  <a:solidFill>
                    <a:srgbClr val="808080"/>
                  </a:solidFill>
                  <a:latin typeface="微软雅黑" panose="020B0503020204020204" charset="-122"/>
                  <a:ea typeface="微软雅黑" panose="020B0503020204020204" charset="-122"/>
                  <a:sym typeface="微软雅黑" panose="020B0503020204020204" charset="-122"/>
                </a:rPr>
                <a:t>1</a:t>
              </a:r>
              <a:r>
                <a:rPr lang="zh-CN" altLang="en-US" sz="1665" smtClean="0">
                  <a:solidFill>
                    <a:srgbClr val="808080"/>
                  </a:solidFill>
                  <a:latin typeface="微软雅黑" panose="020B0503020204020204" charset="-122"/>
                  <a:ea typeface="微软雅黑" panose="020B0503020204020204" charset="-122"/>
                  <a:sym typeface="微软雅黑" panose="020B0503020204020204" charset="-122"/>
                </a:rPr>
                <a:t>分</a:t>
              </a:r>
              <a:endParaRPr lang="zh-CN" altLang="en-US" sz="1665">
                <a:solidFill>
                  <a:srgbClr val="808080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endParaRPr>
            </a:p>
          </p:txBody>
        </p:sp>
      </p:grpSp>
      <p:pic>
        <p:nvPicPr>
          <p:cNvPr id="2" name="图片 1"/>
          <p:cNvPicPr/>
          <p:nvPr>
            <p:custDataLst>
              <p:tags r:id="rId18"/>
            </p:custDataLst>
          </p:nvPr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3833" y="814917"/>
            <a:ext cx="1185333" cy="423333"/>
          </a:xfrm>
          <a:prstGeom prst="rect">
            <a:avLst/>
          </a:prstGeom>
        </p:spPr>
      </p:pic>
    </p:spTree>
    <p:custDataLst>
      <p:tags r:id="rId20"/>
    </p:custData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>
            <p:custDataLst>
              <p:tags r:id="rId1"/>
            </p:custDataLst>
          </p:nvPr>
        </p:nvSpPr>
        <p:spPr>
          <a:xfrm>
            <a:off x="571500" y="1238250"/>
            <a:ext cx="4572000" cy="2381250"/>
          </a:xfrm>
          <a:prstGeom prst="rect">
            <a:avLst/>
          </a:prstGeom>
          <a:noFill/>
        </p:spPr>
        <p:txBody>
          <a:bodyPr vert="horz" wrap="square" rtlCol="0" anchor="ctr" anchorCtr="0">
            <a:noAutofit/>
          </a:bodyPr>
          <a:lstStyle/>
          <a:p>
            <a:r>
              <a:rPr lang="en-US" altLang="zh-CN" sz="2165" dirty="0" smtClean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3</a:t>
            </a:r>
            <a:r>
              <a:rPr lang="zh-CN" altLang="en-US" sz="2165" dirty="0" smtClean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、能将物理因素如紫外线诱导的</a:t>
            </a:r>
            <a:r>
              <a:rPr lang="en-US" altLang="zh-CN" sz="2165" dirty="0" smtClean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DNA</a:t>
            </a:r>
            <a:r>
              <a:rPr lang="zh-CN" altLang="en-US" sz="2165" dirty="0" smtClean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突变进行稀释的</a:t>
            </a:r>
            <a:r>
              <a:rPr lang="en-US" altLang="zh-CN" sz="2165" dirty="0" smtClean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DNA</a:t>
            </a:r>
            <a:r>
              <a:rPr lang="zh-CN" altLang="en-US" sz="2165" dirty="0" smtClean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修复方式为</a:t>
            </a:r>
            <a:endParaRPr lang="zh-CN" altLang="en-US" sz="2165" dirty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4" name="文本框 3"/>
          <p:cNvSpPr txBox="1"/>
          <p:nvPr>
            <p:custDataLst>
              <p:tags r:id="rId2"/>
            </p:custDataLst>
          </p:nvPr>
        </p:nvSpPr>
        <p:spPr>
          <a:xfrm>
            <a:off x="1143000" y="3857625"/>
            <a:ext cx="4000500" cy="714375"/>
          </a:xfrm>
          <a:prstGeom prst="rect">
            <a:avLst/>
          </a:prstGeom>
          <a:noFill/>
        </p:spPr>
        <p:txBody>
          <a:bodyPr vert="horz" rtlCol="0" anchor="ctr" anchorCtr="0">
            <a:noAutofit/>
          </a:bodyPr>
          <a:lstStyle/>
          <a:p>
            <a:r>
              <a:rPr lang="zh-CN" altLang="en-US" sz="2165" dirty="0" smtClean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光复活修复</a:t>
            </a:r>
            <a:endParaRPr lang="zh-CN" altLang="en-US" sz="2165" dirty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5" name="文本框 4"/>
          <p:cNvSpPr txBox="1"/>
          <p:nvPr>
            <p:custDataLst>
              <p:tags r:id="rId3"/>
            </p:custDataLst>
          </p:nvPr>
        </p:nvSpPr>
        <p:spPr>
          <a:xfrm>
            <a:off x="1143000" y="4619625"/>
            <a:ext cx="4000500" cy="714375"/>
          </a:xfrm>
          <a:prstGeom prst="rect">
            <a:avLst/>
          </a:prstGeom>
          <a:noFill/>
        </p:spPr>
        <p:txBody>
          <a:bodyPr vert="horz" rtlCol="0" anchor="ctr" anchorCtr="0">
            <a:noAutofit/>
          </a:bodyPr>
          <a:lstStyle/>
          <a:p>
            <a:r>
              <a:rPr lang="zh-CN" altLang="en-US" sz="2165" dirty="0" smtClean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切除修复</a:t>
            </a:r>
            <a:endParaRPr lang="zh-CN" altLang="en-US" sz="2165" dirty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6" name="文本框 5"/>
          <p:cNvSpPr txBox="1"/>
          <p:nvPr>
            <p:custDataLst>
              <p:tags r:id="rId4"/>
            </p:custDataLst>
          </p:nvPr>
        </p:nvSpPr>
        <p:spPr>
          <a:xfrm>
            <a:off x="1143000" y="5381625"/>
            <a:ext cx="4000500" cy="714375"/>
          </a:xfrm>
          <a:prstGeom prst="rect">
            <a:avLst/>
          </a:prstGeom>
          <a:noFill/>
        </p:spPr>
        <p:txBody>
          <a:bodyPr vert="horz" rtlCol="0" anchor="ctr" anchorCtr="0">
            <a:noAutofit/>
          </a:bodyPr>
          <a:lstStyle/>
          <a:p>
            <a:r>
              <a:rPr lang="zh-CN" altLang="en-US" sz="2165" dirty="0" smtClean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重组修复</a:t>
            </a:r>
            <a:endParaRPr lang="zh-CN" altLang="en-US" sz="2165" dirty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7" name="文本框 6"/>
          <p:cNvSpPr txBox="1"/>
          <p:nvPr>
            <p:custDataLst>
              <p:tags r:id="rId5"/>
            </p:custDataLst>
          </p:nvPr>
        </p:nvSpPr>
        <p:spPr>
          <a:xfrm>
            <a:off x="1143000" y="6143625"/>
            <a:ext cx="4000500" cy="714375"/>
          </a:xfrm>
          <a:prstGeom prst="rect">
            <a:avLst/>
          </a:prstGeom>
          <a:noFill/>
        </p:spPr>
        <p:txBody>
          <a:bodyPr vert="horz" rtlCol="0" anchor="ctr" anchorCtr="0">
            <a:noAutofit/>
          </a:bodyPr>
          <a:lstStyle/>
          <a:p>
            <a:r>
              <a:rPr lang="zh-CN" altLang="en-US" sz="2165" dirty="0" smtClean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错配修复</a:t>
            </a:r>
            <a:endParaRPr lang="zh-CN" altLang="en-US" sz="2165" dirty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8" name="椭圆 7"/>
          <p:cNvSpPr>
            <a:spLocks noChangeAspect="1"/>
          </p:cNvSpPr>
          <p:nvPr>
            <p:custDataLst>
              <p:tags r:id="rId6"/>
            </p:custDataLst>
          </p:nvPr>
        </p:nvSpPr>
        <p:spPr>
          <a:xfrm>
            <a:off x="628650" y="3929063"/>
            <a:ext cx="457200" cy="457200"/>
          </a:xfrm>
          <a:prstGeom prst="ellipse">
            <a:avLst/>
          </a:prstGeom>
          <a:solidFill>
            <a:srgbClr val="80808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/>
          <a:p>
            <a:pPr algn="ctr"/>
            <a:r>
              <a:rPr lang="en-US" altLang="zh-CN" sz="1335" smtClean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A</a:t>
            </a:r>
            <a:endParaRPr lang="zh-CN" altLang="en-US" sz="1335">
              <a:solidFill>
                <a:srgbClr val="FFFFFF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9" name="椭圆 8"/>
          <p:cNvSpPr>
            <a:spLocks noChangeAspect="1"/>
          </p:cNvSpPr>
          <p:nvPr>
            <p:custDataLst>
              <p:tags r:id="rId7"/>
            </p:custDataLst>
          </p:nvPr>
        </p:nvSpPr>
        <p:spPr>
          <a:xfrm>
            <a:off x="628650" y="4691063"/>
            <a:ext cx="457200" cy="457200"/>
          </a:xfrm>
          <a:prstGeom prst="ellipse">
            <a:avLst/>
          </a:prstGeom>
          <a:solidFill>
            <a:srgbClr val="80808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/>
          <a:p>
            <a:pPr algn="ctr"/>
            <a:r>
              <a:rPr lang="en-US" altLang="zh-CN" sz="1335" smtClean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B</a:t>
            </a:r>
            <a:endParaRPr lang="zh-CN" altLang="en-US" sz="1335">
              <a:solidFill>
                <a:srgbClr val="FFFFFF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10" name="椭圆 9"/>
          <p:cNvSpPr>
            <a:spLocks noChangeAspect="1"/>
          </p:cNvSpPr>
          <p:nvPr>
            <p:custDataLst>
              <p:tags r:id="rId8"/>
            </p:custDataLst>
          </p:nvPr>
        </p:nvSpPr>
        <p:spPr>
          <a:xfrm>
            <a:off x="628650" y="5453063"/>
            <a:ext cx="457200" cy="457200"/>
          </a:xfrm>
          <a:prstGeom prst="ellipse">
            <a:avLst/>
          </a:prstGeom>
          <a:solidFill>
            <a:srgbClr val="00FF00"/>
          </a:solidFill>
          <a:ln w="254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/>
          <a:p>
            <a:pPr algn="ctr"/>
            <a:r>
              <a:rPr lang="en-US" altLang="zh-CN" sz="1335" smtClean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C</a:t>
            </a:r>
            <a:endParaRPr lang="zh-CN" altLang="en-US" sz="1335">
              <a:solidFill>
                <a:srgbClr val="FFFFFF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11" name="椭圆 10"/>
          <p:cNvSpPr>
            <a:spLocks noChangeAspect="1"/>
          </p:cNvSpPr>
          <p:nvPr>
            <p:custDataLst>
              <p:tags r:id="rId9"/>
            </p:custDataLst>
          </p:nvPr>
        </p:nvSpPr>
        <p:spPr>
          <a:xfrm>
            <a:off x="628650" y="6215063"/>
            <a:ext cx="457200" cy="457200"/>
          </a:xfrm>
          <a:prstGeom prst="ellipse">
            <a:avLst/>
          </a:prstGeom>
          <a:solidFill>
            <a:srgbClr val="80808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/>
          <a:p>
            <a:pPr algn="ctr"/>
            <a:r>
              <a:rPr lang="en-US" altLang="zh-CN" sz="1335" smtClean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D</a:t>
            </a:r>
            <a:endParaRPr lang="zh-CN" altLang="en-US" sz="1335">
              <a:solidFill>
                <a:srgbClr val="FFFFFF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12" name="圆角矩形 11"/>
          <p:cNvSpPr/>
          <p:nvPr>
            <p:custDataLst>
              <p:tags r:id="rId10"/>
            </p:custDataLst>
          </p:nvPr>
        </p:nvSpPr>
        <p:spPr>
          <a:xfrm>
            <a:off x="3314700" y="7667625"/>
            <a:ext cx="1371600" cy="365760"/>
          </a:xfrm>
          <a:prstGeom prst="roundRect">
            <a:avLst/>
          </a:prstGeom>
          <a:solidFill>
            <a:srgbClr val="808080"/>
          </a:solidFill>
          <a:ln w="381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/>
          <a:p>
            <a:pPr algn="ctr"/>
            <a:r>
              <a:rPr lang="zh-CN" altLang="en-US" sz="1335" smtClean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提交</a:t>
            </a:r>
            <a:endParaRPr lang="zh-CN" altLang="en-US" sz="1335">
              <a:solidFill>
                <a:srgbClr val="FFFFFF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19" name="文本框 18"/>
          <p:cNvSpPr txBox="1"/>
          <p:nvPr>
            <p:custDataLst>
              <p:tags r:id="rId11"/>
            </p:custDataLst>
          </p:nvPr>
        </p:nvSpPr>
        <p:spPr>
          <a:xfrm>
            <a:off x="1143000" y="6905625"/>
            <a:ext cx="4000500" cy="714375"/>
          </a:xfrm>
          <a:prstGeom prst="rect">
            <a:avLst/>
          </a:prstGeom>
          <a:noFill/>
        </p:spPr>
        <p:txBody>
          <a:bodyPr vert="horz" rtlCol="0" anchor="ctr" anchorCtr="0">
            <a:noAutofit/>
          </a:bodyPr>
          <a:lstStyle/>
          <a:p>
            <a:r>
              <a:rPr lang="zh-CN" altLang="en-US" sz="2165" dirty="0" smtClean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快修复</a:t>
            </a:r>
            <a:endParaRPr lang="zh-CN" altLang="en-US" sz="2165" dirty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20" name="椭圆 19"/>
          <p:cNvSpPr>
            <a:spLocks noChangeAspect="1"/>
          </p:cNvSpPr>
          <p:nvPr>
            <p:custDataLst>
              <p:tags r:id="rId12"/>
            </p:custDataLst>
          </p:nvPr>
        </p:nvSpPr>
        <p:spPr>
          <a:xfrm>
            <a:off x="628650" y="6977063"/>
            <a:ext cx="457200" cy="457200"/>
          </a:xfrm>
          <a:prstGeom prst="ellipse">
            <a:avLst/>
          </a:prstGeom>
          <a:solidFill>
            <a:srgbClr val="80808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/>
          <a:p>
            <a:pPr algn="ctr"/>
            <a:r>
              <a:rPr lang="en-US" altLang="zh-CN" sz="1335" smtClean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E</a:t>
            </a:r>
            <a:endParaRPr lang="zh-CN" altLang="en-US" sz="1335">
              <a:solidFill>
                <a:srgbClr val="FFFFFF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grpSp>
        <p:nvGrpSpPr>
          <p:cNvPr id="17" name="组合 16"/>
          <p:cNvGrpSpPr/>
          <p:nvPr>
            <p:custDataLst>
              <p:tags r:id="rId13"/>
            </p:custDataLst>
          </p:nvPr>
        </p:nvGrpSpPr>
        <p:grpSpPr>
          <a:xfrm>
            <a:off x="0" y="762000"/>
            <a:ext cx="5715000" cy="529167"/>
            <a:chOff x="0" y="0"/>
            <a:chExt cx="6858000" cy="635000"/>
          </a:xfrm>
        </p:grpSpPr>
        <p:sp>
          <p:nvSpPr>
            <p:cNvPr id="13" name="TitleBackground"/>
            <p:cNvSpPr/>
            <p:nvPr>
              <p:custDataLst>
                <p:tags r:id="rId14"/>
              </p:custDataLst>
            </p:nvPr>
          </p:nvSpPr>
          <p:spPr>
            <a:xfrm>
              <a:off x="0" y="0"/>
              <a:ext cx="6858000" cy="635000"/>
            </a:xfrm>
            <a:prstGeom prst="rect">
              <a:avLst/>
            </a:prstGeom>
            <a:solidFill>
              <a:srgbClr val="F6F7F8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500"/>
            </a:p>
          </p:txBody>
        </p:sp>
        <p:sp>
          <p:nvSpPr>
            <p:cNvPr id="14" name="ColorBlock"/>
            <p:cNvSpPr/>
            <p:nvPr>
              <p:custDataLst>
                <p:tags r:id="rId15"/>
              </p:custDataLst>
            </p:nvPr>
          </p:nvSpPr>
          <p:spPr>
            <a:xfrm>
              <a:off x="0" y="0"/>
              <a:ext cx="190500" cy="635000"/>
            </a:xfrm>
            <a:prstGeom prst="rect">
              <a:avLst/>
            </a:prstGeom>
            <a:solidFill>
              <a:srgbClr val="639EF4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500"/>
            </a:p>
          </p:txBody>
        </p:sp>
        <p:sp>
          <p:nvSpPr>
            <p:cNvPr id="15" name="TypeText"/>
            <p:cNvSpPr txBox="1"/>
            <p:nvPr>
              <p:custDataLst>
                <p:tags r:id="rId16"/>
              </p:custDataLst>
            </p:nvPr>
          </p:nvSpPr>
          <p:spPr>
            <a:xfrm>
              <a:off x="254000" y="0"/>
              <a:ext cx="1905000" cy="635000"/>
            </a:xfrm>
            <a:prstGeom prst="rect">
              <a:avLst/>
            </a:prstGeom>
            <a:noFill/>
          </p:spPr>
          <p:txBody>
            <a:bodyPr vert="horz" wrap="none" rtlCol="0" anchor="ctr" anchorCtr="0">
              <a:noAutofit/>
            </a:bodyPr>
            <a:lstStyle/>
            <a:p>
              <a:r>
                <a:rPr lang="zh-CN" altLang="en-US" sz="2165" smtClean="0">
                  <a:solidFill>
                    <a:srgbClr val="000000"/>
                  </a:solidFill>
                  <a:latin typeface="微软雅黑" panose="020B0503020204020204" charset="-122"/>
                  <a:ea typeface="微软雅黑" panose="020B0503020204020204" charset="-122"/>
                  <a:sym typeface="微软雅黑" panose="020B0503020204020204" charset="-122"/>
                </a:rPr>
                <a:t>单选题</a:t>
              </a:r>
              <a:endParaRPr lang="zh-CN" altLang="en-US" sz="2165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endParaRPr>
            </a:p>
          </p:txBody>
        </p:sp>
        <p:sp>
          <p:nvSpPr>
            <p:cNvPr id="16" name="TipText"/>
            <p:cNvSpPr txBox="1"/>
            <p:nvPr>
              <p:custDataLst>
                <p:tags r:id="rId17"/>
              </p:custDataLst>
            </p:nvPr>
          </p:nvSpPr>
          <p:spPr>
            <a:xfrm>
              <a:off x="1525905" y="109220"/>
              <a:ext cx="2286000" cy="508000"/>
            </a:xfrm>
            <a:prstGeom prst="rect">
              <a:avLst/>
            </a:prstGeom>
            <a:noFill/>
          </p:spPr>
          <p:txBody>
            <a:bodyPr vert="horz" wrap="none" rtlCol="0" anchor="ctr" anchorCtr="0">
              <a:noAutofit/>
            </a:bodyPr>
            <a:lstStyle/>
            <a:p>
              <a:r>
                <a:rPr lang="en-US" altLang="zh-CN" sz="1665" smtClean="0">
                  <a:solidFill>
                    <a:srgbClr val="808080"/>
                  </a:solidFill>
                  <a:latin typeface="微软雅黑" panose="020B0503020204020204" charset="-122"/>
                  <a:ea typeface="微软雅黑" panose="020B0503020204020204" charset="-122"/>
                  <a:sym typeface="微软雅黑" panose="020B0503020204020204" charset="-122"/>
                </a:rPr>
                <a:t>1</a:t>
              </a:r>
              <a:r>
                <a:rPr lang="zh-CN" altLang="en-US" sz="1665" smtClean="0">
                  <a:solidFill>
                    <a:srgbClr val="808080"/>
                  </a:solidFill>
                  <a:latin typeface="微软雅黑" panose="020B0503020204020204" charset="-122"/>
                  <a:ea typeface="微软雅黑" panose="020B0503020204020204" charset="-122"/>
                  <a:sym typeface="微软雅黑" panose="020B0503020204020204" charset="-122"/>
                </a:rPr>
                <a:t>分</a:t>
              </a:r>
              <a:endParaRPr lang="zh-CN" altLang="en-US" sz="1665">
                <a:solidFill>
                  <a:srgbClr val="808080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endParaRPr>
            </a:p>
          </p:txBody>
        </p:sp>
      </p:grpSp>
      <p:pic>
        <p:nvPicPr>
          <p:cNvPr id="2" name="图片 1"/>
          <p:cNvPicPr/>
          <p:nvPr>
            <p:custDataLst>
              <p:tags r:id="rId18"/>
            </p:custDataLst>
          </p:nvPr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3833" y="814917"/>
            <a:ext cx="1185333" cy="423333"/>
          </a:xfrm>
          <a:prstGeom prst="rect">
            <a:avLst/>
          </a:prstGeom>
        </p:spPr>
      </p:pic>
    </p:spTree>
    <p:custDataLst>
      <p:tags r:id="rId20"/>
    </p:custData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>
            <p:custDataLst>
              <p:tags r:id="rId1"/>
            </p:custDataLst>
          </p:nvPr>
        </p:nvSpPr>
        <p:spPr>
          <a:xfrm>
            <a:off x="571500" y="1238250"/>
            <a:ext cx="4572000" cy="2381250"/>
          </a:xfrm>
          <a:prstGeom prst="rect">
            <a:avLst/>
          </a:prstGeom>
          <a:noFill/>
        </p:spPr>
        <p:txBody>
          <a:bodyPr vert="horz" wrap="square" rtlCol="0" anchor="ctr" anchorCtr="0">
            <a:noAutofit/>
          </a:bodyPr>
          <a:lstStyle/>
          <a:p>
            <a:r>
              <a:rPr lang="en-US" altLang="zh-CN" sz="2165" dirty="0" smtClean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4</a:t>
            </a:r>
            <a:r>
              <a:rPr lang="zh-CN" altLang="en-US" sz="2165" dirty="0" smtClean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、点突变包括</a:t>
            </a:r>
            <a:endParaRPr lang="zh-CN" altLang="en-US" sz="2165" dirty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4" name="文本框 3"/>
          <p:cNvSpPr txBox="1"/>
          <p:nvPr>
            <p:custDataLst>
              <p:tags r:id="rId2"/>
            </p:custDataLst>
          </p:nvPr>
        </p:nvSpPr>
        <p:spPr>
          <a:xfrm>
            <a:off x="1143000" y="3857625"/>
            <a:ext cx="4000500" cy="714375"/>
          </a:xfrm>
          <a:prstGeom prst="rect">
            <a:avLst/>
          </a:prstGeom>
          <a:noFill/>
        </p:spPr>
        <p:txBody>
          <a:bodyPr vert="horz" rtlCol="0" anchor="ctr" anchorCtr="0">
            <a:noAutofit/>
          </a:bodyPr>
          <a:lstStyle/>
          <a:p>
            <a:r>
              <a:rPr lang="zh-CN" altLang="en-US" sz="2165" dirty="0" smtClean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碱基替换</a:t>
            </a:r>
            <a:endParaRPr lang="zh-CN" altLang="en-US" sz="2165" dirty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5" name="文本框 4"/>
          <p:cNvSpPr txBox="1"/>
          <p:nvPr>
            <p:custDataLst>
              <p:tags r:id="rId3"/>
            </p:custDataLst>
          </p:nvPr>
        </p:nvSpPr>
        <p:spPr>
          <a:xfrm>
            <a:off x="1143000" y="4810125"/>
            <a:ext cx="4000500" cy="714375"/>
          </a:xfrm>
          <a:prstGeom prst="rect">
            <a:avLst/>
          </a:prstGeom>
          <a:noFill/>
        </p:spPr>
        <p:txBody>
          <a:bodyPr vert="horz" rtlCol="0" anchor="ctr" anchorCtr="0">
            <a:noAutofit/>
          </a:bodyPr>
          <a:lstStyle/>
          <a:p>
            <a:r>
              <a:rPr lang="zh-CN" altLang="en-US" sz="2165" dirty="0" smtClean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移码突变</a:t>
            </a:r>
            <a:endParaRPr lang="zh-CN" altLang="en-US" sz="2165" dirty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6" name="文本框 5"/>
          <p:cNvSpPr txBox="1"/>
          <p:nvPr>
            <p:custDataLst>
              <p:tags r:id="rId4"/>
            </p:custDataLst>
          </p:nvPr>
        </p:nvSpPr>
        <p:spPr>
          <a:xfrm>
            <a:off x="1143000" y="5762625"/>
            <a:ext cx="4000500" cy="714375"/>
          </a:xfrm>
          <a:prstGeom prst="rect">
            <a:avLst/>
          </a:prstGeom>
          <a:noFill/>
        </p:spPr>
        <p:txBody>
          <a:bodyPr vert="horz" rtlCol="0" anchor="ctr" anchorCtr="0">
            <a:noAutofit/>
          </a:bodyPr>
          <a:lstStyle/>
          <a:p>
            <a:r>
              <a:rPr lang="zh-CN" altLang="en-US" sz="2165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重组</a:t>
            </a:r>
            <a:endParaRPr lang="zh-CN" altLang="en-US" sz="2165" dirty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7" name="文本框 6"/>
          <p:cNvSpPr txBox="1"/>
          <p:nvPr>
            <p:custDataLst>
              <p:tags r:id="rId5"/>
            </p:custDataLst>
          </p:nvPr>
        </p:nvSpPr>
        <p:spPr>
          <a:xfrm>
            <a:off x="1143000" y="6715125"/>
            <a:ext cx="4000500" cy="714375"/>
          </a:xfrm>
          <a:prstGeom prst="rect">
            <a:avLst/>
          </a:prstGeom>
          <a:noFill/>
        </p:spPr>
        <p:txBody>
          <a:bodyPr vert="horz" rtlCol="0" anchor="ctr" anchorCtr="0">
            <a:noAutofit/>
          </a:bodyPr>
          <a:lstStyle/>
          <a:p>
            <a:r>
              <a:rPr lang="zh-CN" altLang="en-US" sz="2165" dirty="0" smtClean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重复</a:t>
            </a:r>
            <a:endParaRPr lang="zh-CN" altLang="en-US" sz="2165" dirty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8" name="矩形 7"/>
          <p:cNvSpPr>
            <a:spLocks noChangeAspect="1"/>
          </p:cNvSpPr>
          <p:nvPr>
            <p:custDataLst>
              <p:tags r:id="rId6"/>
            </p:custDataLst>
          </p:nvPr>
        </p:nvSpPr>
        <p:spPr>
          <a:xfrm>
            <a:off x="628650" y="3986213"/>
            <a:ext cx="457200" cy="457200"/>
          </a:xfrm>
          <a:prstGeom prst="rect">
            <a:avLst/>
          </a:prstGeom>
          <a:solidFill>
            <a:srgbClr val="00FF00"/>
          </a:solidFill>
          <a:ln w="254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/>
          <a:p>
            <a:pPr algn="ctr"/>
            <a:r>
              <a:rPr lang="en-US" altLang="zh-CN" sz="1335" smtClean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A</a:t>
            </a:r>
            <a:endParaRPr lang="zh-CN" altLang="en-US" sz="1335">
              <a:solidFill>
                <a:srgbClr val="FFFFFF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9" name="矩形 8"/>
          <p:cNvSpPr>
            <a:spLocks noChangeAspect="1"/>
          </p:cNvSpPr>
          <p:nvPr>
            <p:custDataLst>
              <p:tags r:id="rId7"/>
            </p:custDataLst>
          </p:nvPr>
        </p:nvSpPr>
        <p:spPr>
          <a:xfrm>
            <a:off x="628650" y="4938713"/>
            <a:ext cx="457200" cy="457200"/>
          </a:xfrm>
          <a:prstGeom prst="rect">
            <a:avLst/>
          </a:prstGeom>
          <a:solidFill>
            <a:srgbClr val="00FF00"/>
          </a:solidFill>
          <a:ln w="254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/>
          <a:p>
            <a:pPr algn="ctr"/>
            <a:r>
              <a:rPr lang="en-US" altLang="zh-CN" sz="1335" smtClean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B</a:t>
            </a:r>
            <a:endParaRPr lang="zh-CN" altLang="en-US" sz="1335">
              <a:solidFill>
                <a:srgbClr val="FFFFFF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10" name="矩形 9"/>
          <p:cNvSpPr>
            <a:spLocks noChangeAspect="1"/>
          </p:cNvSpPr>
          <p:nvPr>
            <p:custDataLst>
              <p:tags r:id="rId8"/>
            </p:custDataLst>
          </p:nvPr>
        </p:nvSpPr>
        <p:spPr>
          <a:xfrm>
            <a:off x="628650" y="5891213"/>
            <a:ext cx="457200" cy="457200"/>
          </a:xfrm>
          <a:prstGeom prst="rect">
            <a:avLst/>
          </a:prstGeom>
          <a:solidFill>
            <a:srgbClr val="80808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/>
          <a:p>
            <a:pPr algn="ctr"/>
            <a:r>
              <a:rPr lang="en-US" altLang="zh-CN" sz="1335" smtClean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C</a:t>
            </a:r>
            <a:endParaRPr lang="zh-CN" altLang="en-US" sz="1335">
              <a:solidFill>
                <a:srgbClr val="FFFFFF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11" name="矩形 10"/>
          <p:cNvSpPr>
            <a:spLocks noChangeAspect="1"/>
          </p:cNvSpPr>
          <p:nvPr>
            <p:custDataLst>
              <p:tags r:id="rId9"/>
            </p:custDataLst>
          </p:nvPr>
        </p:nvSpPr>
        <p:spPr>
          <a:xfrm>
            <a:off x="628650" y="6843713"/>
            <a:ext cx="457200" cy="457200"/>
          </a:xfrm>
          <a:prstGeom prst="rect">
            <a:avLst/>
          </a:prstGeom>
          <a:solidFill>
            <a:srgbClr val="80808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/>
          <a:p>
            <a:pPr algn="ctr"/>
            <a:r>
              <a:rPr lang="en-US" altLang="zh-CN" sz="1335" smtClean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D</a:t>
            </a:r>
            <a:endParaRPr lang="zh-CN" altLang="en-US" sz="1335">
              <a:solidFill>
                <a:srgbClr val="FFFFFF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12" name="圆角矩形 11"/>
          <p:cNvSpPr/>
          <p:nvPr>
            <p:custDataLst>
              <p:tags r:id="rId10"/>
            </p:custDataLst>
          </p:nvPr>
        </p:nvSpPr>
        <p:spPr>
          <a:xfrm>
            <a:off x="3314700" y="7667625"/>
            <a:ext cx="1371600" cy="365760"/>
          </a:xfrm>
          <a:prstGeom prst="roundRect">
            <a:avLst/>
          </a:prstGeom>
          <a:solidFill>
            <a:srgbClr val="808080"/>
          </a:solidFill>
          <a:ln w="381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/>
          <a:p>
            <a:pPr algn="ctr"/>
            <a:r>
              <a:rPr lang="zh-CN" altLang="en-US" sz="1335" smtClean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提交</a:t>
            </a:r>
            <a:endParaRPr lang="zh-CN" altLang="en-US" sz="1335">
              <a:solidFill>
                <a:srgbClr val="FFFFFF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grpSp>
        <p:nvGrpSpPr>
          <p:cNvPr id="17" name="组合 16"/>
          <p:cNvGrpSpPr/>
          <p:nvPr>
            <p:custDataLst>
              <p:tags r:id="rId11"/>
            </p:custDataLst>
          </p:nvPr>
        </p:nvGrpSpPr>
        <p:grpSpPr>
          <a:xfrm>
            <a:off x="0" y="762000"/>
            <a:ext cx="5715000" cy="529167"/>
            <a:chOff x="0" y="0"/>
            <a:chExt cx="6858000" cy="635000"/>
          </a:xfrm>
        </p:grpSpPr>
        <p:sp>
          <p:nvSpPr>
            <p:cNvPr id="13" name="TitleBackground"/>
            <p:cNvSpPr/>
            <p:nvPr>
              <p:custDataLst>
                <p:tags r:id="rId12"/>
              </p:custDataLst>
            </p:nvPr>
          </p:nvSpPr>
          <p:spPr>
            <a:xfrm>
              <a:off x="0" y="0"/>
              <a:ext cx="6858000" cy="635000"/>
            </a:xfrm>
            <a:prstGeom prst="rect">
              <a:avLst/>
            </a:prstGeom>
            <a:solidFill>
              <a:srgbClr val="F6F7F8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500"/>
            </a:p>
          </p:txBody>
        </p:sp>
        <p:sp>
          <p:nvSpPr>
            <p:cNvPr id="14" name="ColorBlock"/>
            <p:cNvSpPr/>
            <p:nvPr>
              <p:custDataLst>
                <p:tags r:id="rId13"/>
              </p:custDataLst>
            </p:nvPr>
          </p:nvSpPr>
          <p:spPr>
            <a:xfrm>
              <a:off x="0" y="0"/>
              <a:ext cx="190500" cy="635000"/>
            </a:xfrm>
            <a:prstGeom prst="rect">
              <a:avLst/>
            </a:prstGeom>
            <a:solidFill>
              <a:srgbClr val="639EF4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500"/>
            </a:p>
          </p:txBody>
        </p:sp>
        <p:sp>
          <p:nvSpPr>
            <p:cNvPr id="15" name="TypeText"/>
            <p:cNvSpPr txBox="1"/>
            <p:nvPr>
              <p:custDataLst>
                <p:tags r:id="rId14"/>
              </p:custDataLst>
            </p:nvPr>
          </p:nvSpPr>
          <p:spPr>
            <a:xfrm>
              <a:off x="254000" y="0"/>
              <a:ext cx="1905000" cy="635000"/>
            </a:xfrm>
            <a:prstGeom prst="rect">
              <a:avLst/>
            </a:prstGeom>
            <a:noFill/>
          </p:spPr>
          <p:txBody>
            <a:bodyPr vert="horz" wrap="none" rtlCol="0" anchor="ctr" anchorCtr="0">
              <a:noAutofit/>
            </a:bodyPr>
            <a:lstStyle/>
            <a:p>
              <a:r>
                <a:rPr lang="zh-CN" altLang="en-US" sz="2165" smtClean="0">
                  <a:solidFill>
                    <a:srgbClr val="000000"/>
                  </a:solidFill>
                  <a:latin typeface="微软雅黑" panose="020B0503020204020204" charset="-122"/>
                  <a:ea typeface="微软雅黑" panose="020B0503020204020204" charset="-122"/>
                  <a:sym typeface="微软雅黑" panose="020B0503020204020204" charset="-122"/>
                </a:rPr>
                <a:t>多选题</a:t>
              </a:r>
              <a:endParaRPr lang="zh-CN" altLang="en-US" sz="2165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endParaRPr>
            </a:p>
          </p:txBody>
        </p:sp>
        <p:sp>
          <p:nvSpPr>
            <p:cNvPr id="16" name="TipText"/>
            <p:cNvSpPr txBox="1"/>
            <p:nvPr>
              <p:custDataLst>
                <p:tags r:id="rId15"/>
              </p:custDataLst>
            </p:nvPr>
          </p:nvSpPr>
          <p:spPr>
            <a:xfrm>
              <a:off x="1525905" y="109220"/>
              <a:ext cx="2286000" cy="508000"/>
            </a:xfrm>
            <a:prstGeom prst="rect">
              <a:avLst/>
            </a:prstGeom>
            <a:noFill/>
          </p:spPr>
          <p:txBody>
            <a:bodyPr vert="horz" wrap="none" rtlCol="0" anchor="ctr" anchorCtr="0">
              <a:noAutofit/>
            </a:bodyPr>
            <a:lstStyle/>
            <a:p>
              <a:r>
                <a:rPr lang="en-US" altLang="zh-CN" sz="1665" smtClean="0">
                  <a:solidFill>
                    <a:srgbClr val="808080"/>
                  </a:solidFill>
                  <a:latin typeface="微软雅黑" panose="020B0503020204020204" charset="-122"/>
                  <a:ea typeface="微软雅黑" panose="020B0503020204020204" charset="-122"/>
                  <a:sym typeface="微软雅黑" panose="020B0503020204020204" charset="-122"/>
                </a:rPr>
                <a:t>2</a:t>
              </a:r>
              <a:r>
                <a:rPr lang="zh-CN" altLang="en-US" sz="1665" smtClean="0">
                  <a:solidFill>
                    <a:srgbClr val="808080"/>
                  </a:solidFill>
                  <a:latin typeface="微软雅黑" panose="020B0503020204020204" charset="-122"/>
                  <a:ea typeface="微软雅黑" panose="020B0503020204020204" charset="-122"/>
                  <a:sym typeface="微软雅黑" panose="020B0503020204020204" charset="-122"/>
                </a:rPr>
                <a:t>分</a:t>
              </a:r>
              <a:endParaRPr lang="zh-CN" altLang="en-US" sz="1665">
                <a:solidFill>
                  <a:srgbClr val="808080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endParaRPr>
            </a:p>
          </p:txBody>
        </p:sp>
      </p:grpSp>
      <p:pic>
        <p:nvPicPr>
          <p:cNvPr id="2" name="图片 1"/>
          <p:cNvPicPr/>
          <p:nvPr>
            <p:custDataLst>
              <p:tags r:id="rId16"/>
            </p:custDataLst>
          </p:nvPr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3833" y="814917"/>
            <a:ext cx="1185333" cy="423333"/>
          </a:xfrm>
          <a:prstGeom prst="rect">
            <a:avLst/>
          </a:prstGeom>
        </p:spPr>
      </p:pic>
    </p:spTree>
    <p:custDataLst>
      <p:tags r:id="rId18"/>
    </p:custData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>
            <p:custDataLst>
              <p:tags r:id="rId1"/>
            </p:custDataLst>
          </p:nvPr>
        </p:nvSpPr>
        <p:spPr>
          <a:xfrm>
            <a:off x="571500" y="1238250"/>
            <a:ext cx="4572000" cy="2381250"/>
          </a:xfrm>
          <a:prstGeom prst="rect">
            <a:avLst/>
          </a:prstGeom>
          <a:noFill/>
        </p:spPr>
        <p:txBody>
          <a:bodyPr vert="horz" wrap="square" rtlCol="0" anchor="ctr" anchorCtr="0">
            <a:noAutofit/>
          </a:bodyPr>
          <a:lstStyle/>
          <a:p>
            <a:r>
              <a:rPr lang="en-US" altLang="zh-CN" sz="2165" dirty="0" smtClean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5</a:t>
            </a:r>
            <a:r>
              <a:rPr lang="zh-CN" altLang="en-US" sz="2165" dirty="0" smtClean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、下列属于动态突变的疾病是</a:t>
            </a:r>
            <a:endParaRPr lang="zh-CN" altLang="en-US" sz="2165" dirty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4" name="文本框 3"/>
          <p:cNvSpPr txBox="1"/>
          <p:nvPr>
            <p:custDataLst>
              <p:tags r:id="rId2"/>
            </p:custDataLst>
          </p:nvPr>
        </p:nvSpPr>
        <p:spPr>
          <a:xfrm>
            <a:off x="1143000" y="3857625"/>
            <a:ext cx="4000500" cy="714375"/>
          </a:xfrm>
          <a:prstGeom prst="rect">
            <a:avLst/>
          </a:prstGeom>
          <a:noFill/>
        </p:spPr>
        <p:txBody>
          <a:bodyPr vert="horz" rtlCol="0" anchor="ctr" anchorCtr="0">
            <a:noAutofit/>
          </a:bodyPr>
          <a:lstStyle/>
          <a:p>
            <a:r>
              <a:rPr lang="zh-CN" altLang="en-US" sz="2165" dirty="0" smtClean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脊髓肌萎缩（</a:t>
            </a:r>
            <a:r>
              <a:rPr lang="en-US" altLang="zh-CN" sz="2165" dirty="0" smtClean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SBMA</a:t>
            </a:r>
            <a:r>
              <a:rPr lang="zh-CN" altLang="en-US" sz="2165" dirty="0" smtClean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）</a:t>
            </a:r>
            <a:endParaRPr lang="zh-CN" altLang="en-US" sz="2165" dirty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5" name="文本框 4"/>
          <p:cNvSpPr txBox="1"/>
          <p:nvPr>
            <p:custDataLst>
              <p:tags r:id="rId3"/>
            </p:custDataLst>
          </p:nvPr>
        </p:nvSpPr>
        <p:spPr>
          <a:xfrm>
            <a:off x="1143000" y="4619625"/>
            <a:ext cx="4000500" cy="714375"/>
          </a:xfrm>
          <a:prstGeom prst="rect">
            <a:avLst/>
          </a:prstGeom>
          <a:noFill/>
        </p:spPr>
        <p:txBody>
          <a:bodyPr vert="horz" rtlCol="0" anchor="ctr" anchorCtr="0">
            <a:noAutofit/>
          </a:bodyPr>
          <a:lstStyle/>
          <a:p>
            <a:r>
              <a:rPr lang="zh-CN" altLang="en-US" sz="2165" dirty="0" smtClean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亨廷顿舞蹈症（</a:t>
            </a:r>
            <a:r>
              <a:rPr lang="en-US" altLang="zh-CN" sz="2165" dirty="0" smtClean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HD</a:t>
            </a:r>
            <a:r>
              <a:rPr lang="zh-CN" altLang="en-US" sz="2165" dirty="0" smtClean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）</a:t>
            </a:r>
            <a:endParaRPr lang="zh-CN" altLang="en-US" sz="2165" dirty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6" name="文本框 5"/>
          <p:cNvSpPr txBox="1"/>
          <p:nvPr>
            <p:custDataLst>
              <p:tags r:id="rId4"/>
            </p:custDataLst>
          </p:nvPr>
        </p:nvSpPr>
        <p:spPr>
          <a:xfrm>
            <a:off x="1143000" y="5381625"/>
            <a:ext cx="4000500" cy="714375"/>
          </a:xfrm>
          <a:prstGeom prst="rect">
            <a:avLst/>
          </a:prstGeom>
          <a:noFill/>
        </p:spPr>
        <p:txBody>
          <a:bodyPr vert="horz" rtlCol="0" anchor="ctr" anchorCtr="0">
            <a:noAutofit/>
          </a:bodyPr>
          <a:lstStyle/>
          <a:p>
            <a:r>
              <a:rPr lang="zh-CN" altLang="en-US" sz="2165" dirty="0" smtClean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白化病</a:t>
            </a:r>
            <a:endParaRPr lang="zh-CN" altLang="en-US" sz="2165" dirty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7" name="文本框 6"/>
          <p:cNvSpPr txBox="1"/>
          <p:nvPr>
            <p:custDataLst>
              <p:tags r:id="rId5"/>
            </p:custDataLst>
          </p:nvPr>
        </p:nvSpPr>
        <p:spPr>
          <a:xfrm>
            <a:off x="1143000" y="6143625"/>
            <a:ext cx="4000500" cy="714375"/>
          </a:xfrm>
          <a:prstGeom prst="rect">
            <a:avLst/>
          </a:prstGeom>
          <a:noFill/>
        </p:spPr>
        <p:txBody>
          <a:bodyPr vert="horz" rtlCol="0" anchor="ctr" anchorCtr="0">
            <a:noAutofit/>
          </a:bodyPr>
          <a:lstStyle/>
          <a:p>
            <a:r>
              <a:rPr lang="zh-CN" altLang="en-US" sz="2165" dirty="0" smtClean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脆性</a:t>
            </a:r>
            <a:r>
              <a:rPr lang="en-US" altLang="zh-CN" sz="2165" dirty="0" smtClean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X</a:t>
            </a:r>
            <a:r>
              <a:rPr lang="zh-CN" altLang="en-US" sz="2165" dirty="0" smtClean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染色体综合征</a:t>
            </a:r>
            <a:endParaRPr lang="zh-CN" altLang="en-US" sz="2165" dirty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8" name="矩形 7"/>
          <p:cNvSpPr>
            <a:spLocks noChangeAspect="1"/>
          </p:cNvSpPr>
          <p:nvPr>
            <p:custDataLst>
              <p:tags r:id="rId6"/>
            </p:custDataLst>
          </p:nvPr>
        </p:nvSpPr>
        <p:spPr>
          <a:xfrm>
            <a:off x="628650" y="3929063"/>
            <a:ext cx="457200" cy="457200"/>
          </a:xfrm>
          <a:prstGeom prst="rect">
            <a:avLst/>
          </a:prstGeom>
          <a:solidFill>
            <a:srgbClr val="00FF00"/>
          </a:solidFill>
          <a:ln w="254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/>
          <a:p>
            <a:pPr algn="ctr"/>
            <a:r>
              <a:rPr lang="en-US" altLang="zh-CN" sz="1335" smtClean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A</a:t>
            </a:r>
            <a:endParaRPr lang="zh-CN" altLang="en-US" sz="1335">
              <a:solidFill>
                <a:srgbClr val="FFFFFF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9" name="矩形 8"/>
          <p:cNvSpPr>
            <a:spLocks noChangeAspect="1"/>
          </p:cNvSpPr>
          <p:nvPr>
            <p:custDataLst>
              <p:tags r:id="rId7"/>
            </p:custDataLst>
          </p:nvPr>
        </p:nvSpPr>
        <p:spPr>
          <a:xfrm>
            <a:off x="628650" y="4691063"/>
            <a:ext cx="457200" cy="457200"/>
          </a:xfrm>
          <a:prstGeom prst="rect">
            <a:avLst/>
          </a:prstGeom>
          <a:solidFill>
            <a:srgbClr val="00FF00"/>
          </a:solidFill>
          <a:ln w="254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/>
          <a:p>
            <a:pPr algn="ctr"/>
            <a:r>
              <a:rPr lang="en-US" altLang="zh-CN" sz="1335" smtClean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B</a:t>
            </a:r>
            <a:endParaRPr lang="zh-CN" altLang="en-US" sz="1335">
              <a:solidFill>
                <a:srgbClr val="FFFFFF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10" name="矩形 9"/>
          <p:cNvSpPr>
            <a:spLocks noChangeAspect="1"/>
          </p:cNvSpPr>
          <p:nvPr>
            <p:custDataLst>
              <p:tags r:id="rId8"/>
            </p:custDataLst>
          </p:nvPr>
        </p:nvSpPr>
        <p:spPr>
          <a:xfrm>
            <a:off x="628650" y="5453063"/>
            <a:ext cx="457200" cy="457200"/>
          </a:xfrm>
          <a:prstGeom prst="rect">
            <a:avLst/>
          </a:prstGeom>
          <a:solidFill>
            <a:srgbClr val="80808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/>
          <a:p>
            <a:pPr algn="ctr"/>
            <a:r>
              <a:rPr lang="en-US" altLang="zh-CN" sz="1335" smtClean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C</a:t>
            </a:r>
            <a:endParaRPr lang="zh-CN" altLang="en-US" sz="1335">
              <a:solidFill>
                <a:srgbClr val="FFFFFF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11" name="矩形 10"/>
          <p:cNvSpPr>
            <a:spLocks noChangeAspect="1"/>
          </p:cNvSpPr>
          <p:nvPr>
            <p:custDataLst>
              <p:tags r:id="rId9"/>
            </p:custDataLst>
          </p:nvPr>
        </p:nvSpPr>
        <p:spPr>
          <a:xfrm>
            <a:off x="628650" y="6215063"/>
            <a:ext cx="457200" cy="457200"/>
          </a:xfrm>
          <a:prstGeom prst="rect">
            <a:avLst/>
          </a:prstGeom>
          <a:solidFill>
            <a:srgbClr val="00FF00"/>
          </a:solidFill>
          <a:ln w="254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/>
          <a:p>
            <a:pPr algn="ctr"/>
            <a:r>
              <a:rPr lang="en-US" altLang="zh-CN" sz="1335" smtClean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D</a:t>
            </a:r>
            <a:endParaRPr lang="zh-CN" altLang="en-US" sz="1335">
              <a:solidFill>
                <a:srgbClr val="FFFFFF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12" name="圆角矩形 11"/>
          <p:cNvSpPr/>
          <p:nvPr>
            <p:custDataLst>
              <p:tags r:id="rId10"/>
            </p:custDataLst>
          </p:nvPr>
        </p:nvSpPr>
        <p:spPr>
          <a:xfrm>
            <a:off x="3314700" y="7667625"/>
            <a:ext cx="1371600" cy="365760"/>
          </a:xfrm>
          <a:prstGeom prst="roundRect">
            <a:avLst/>
          </a:prstGeom>
          <a:solidFill>
            <a:srgbClr val="808080"/>
          </a:solidFill>
          <a:ln w="381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/>
          <a:p>
            <a:pPr algn="ctr"/>
            <a:r>
              <a:rPr lang="zh-CN" altLang="en-US" sz="1335" smtClean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提交</a:t>
            </a:r>
            <a:endParaRPr lang="zh-CN" altLang="en-US" sz="1335">
              <a:solidFill>
                <a:srgbClr val="FFFFFF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19" name="文本框 18"/>
          <p:cNvSpPr txBox="1"/>
          <p:nvPr>
            <p:custDataLst>
              <p:tags r:id="rId11"/>
            </p:custDataLst>
          </p:nvPr>
        </p:nvSpPr>
        <p:spPr>
          <a:xfrm>
            <a:off x="1143000" y="6905625"/>
            <a:ext cx="4000500" cy="714375"/>
          </a:xfrm>
          <a:prstGeom prst="rect">
            <a:avLst/>
          </a:prstGeom>
          <a:noFill/>
        </p:spPr>
        <p:txBody>
          <a:bodyPr vert="horz" rtlCol="0" anchor="ctr" anchorCtr="0">
            <a:noAutofit/>
          </a:bodyPr>
          <a:lstStyle/>
          <a:p>
            <a:r>
              <a:rPr lang="zh-CN" altLang="en-US" sz="2165" dirty="0" smtClean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红绿色盲</a:t>
            </a:r>
            <a:endParaRPr lang="zh-CN" altLang="en-US" sz="2165" dirty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20" name="矩形 19"/>
          <p:cNvSpPr>
            <a:spLocks noChangeAspect="1"/>
          </p:cNvSpPr>
          <p:nvPr>
            <p:custDataLst>
              <p:tags r:id="rId12"/>
            </p:custDataLst>
          </p:nvPr>
        </p:nvSpPr>
        <p:spPr>
          <a:xfrm>
            <a:off x="628650" y="6977063"/>
            <a:ext cx="457200" cy="457200"/>
          </a:xfrm>
          <a:prstGeom prst="rect">
            <a:avLst/>
          </a:prstGeom>
          <a:solidFill>
            <a:srgbClr val="80808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/>
          <a:p>
            <a:pPr algn="ctr"/>
            <a:r>
              <a:rPr lang="en-US" altLang="zh-CN" sz="1335" smtClean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E</a:t>
            </a:r>
            <a:endParaRPr lang="zh-CN" altLang="en-US" sz="1335">
              <a:solidFill>
                <a:srgbClr val="FFFFFF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grpSp>
        <p:nvGrpSpPr>
          <p:cNvPr id="17" name="组合 16"/>
          <p:cNvGrpSpPr/>
          <p:nvPr>
            <p:custDataLst>
              <p:tags r:id="rId13"/>
            </p:custDataLst>
          </p:nvPr>
        </p:nvGrpSpPr>
        <p:grpSpPr>
          <a:xfrm>
            <a:off x="0" y="762000"/>
            <a:ext cx="5715000" cy="529167"/>
            <a:chOff x="0" y="0"/>
            <a:chExt cx="6858000" cy="635000"/>
          </a:xfrm>
        </p:grpSpPr>
        <p:sp>
          <p:nvSpPr>
            <p:cNvPr id="13" name="TitleBackground"/>
            <p:cNvSpPr/>
            <p:nvPr>
              <p:custDataLst>
                <p:tags r:id="rId14"/>
              </p:custDataLst>
            </p:nvPr>
          </p:nvSpPr>
          <p:spPr>
            <a:xfrm>
              <a:off x="0" y="0"/>
              <a:ext cx="6858000" cy="635000"/>
            </a:xfrm>
            <a:prstGeom prst="rect">
              <a:avLst/>
            </a:prstGeom>
            <a:solidFill>
              <a:srgbClr val="F6F7F8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500"/>
            </a:p>
          </p:txBody>
        </p:sp>
        <p:sp>
          <p:nvSpPr>
            <p:cNvPr id="14" name="ColorBlock"/>
            <p:cNvSpPr/>
            <p:nvPr>
              <p:custDataLst>
                <p:tags r:id="rId15"/>
              </p:custDataLst>
            </p:nvPr>
          </p:nvSpPr>
          <p:spPr>
            <a:xfrm>
              <a:off x="0" y="0"/>
              <a:ext cx="190500" cy="635000"/>
            </a:xfrm>
            <a:prstGeom prst="rect">
              <a:avLst/>
            </a:prstGeom>
            <a:solidFill>
              <a:srgbClr val="639EF4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500"/>
            </a:p>
          </p:txBody>
        </p:sp>
        <p:sp>
          <p:nvSpPr>
            <p:cNvPr id="15" name="TypeText"/>
            <p:cNvSpPr txBox="1"/>
            <p:nvPr>
              <p:custDataLst>
                <p:tags r:id="rId16"/>
              </p:custDataLst>
            </p:nvPr>
          </p:nvSpPr>
          <p:spPr>
            <a:xfrm>
              <a:off x="254000" y="0"/>
              <a:ext cx="1905000" cy="635000"/>
            </a:xfrm>
            <a:prstGeom prst="rect">
              <a:avLst/>
            </a:prstGeom>
            <a:noFill/>
          </p:spPr>
          <p:txBody>
            <a:bodyPr vert="horz" wrap="none" rtlCol="0" anchor="ctr" anchorCtr="0">
              <a:noAutofit/>
            </a:bodyPr>
            <a:lstStyle/>
            <a:p>
              <a:r>
                <a:rPr lang="zh-CN" altLang="en-US" sz="2165" smtClean="0">
                  <a:solidFill>
                    <a:srgbClr val="000000"/>
                  </a:solidFill>
                  <a:latin typeface="微软雅黑" panose="020B0503020204020204" charset="-122"/>
                  <a:ea typeface="微软雅黑" panose="020B0503020204020204" charset="-122"/>
                  <a:sym typeface="微软雅黑" panose="020B0503020204020204" charset="-122"/>
                </a:rPr>
                <a:t>多选题</a:t>
              </a:r>
              <a:endParaRPr lang="zh-CN" altLang="en-US" sz="2165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endParaRPr>
            </a:p>
          </p:txBody>
        </p:sp>
        <p:sp>
          <p:nvSpPr>
            <p:cNvPr id="16" name="TipText"/>
            <p:cNvSpPr txBox="1"/>
            <p:nvPr>
              <p:custDataLst>
                <p:tags r:id="rId17"/>
              </p:custDataLst>
            </p:nvPr>
          </p:nvSpPr>
          <p:spPr>
            <a:xfrm>
              <a:off x="1427480" y="109220"/>
              <a:ext cx="2286000" cy="508000"/>
            </a:xfrm>
            <a:prstGeom prst="rect">
              <a:avLst/>
            </a:prstGeom>
            <a:noFill/>
          </p:spPr>
          <p:txBody>
            <a:bodyPr vert="horz" wrap="none" rtlCol="0" anchor="ctr" anchorCtr="0">
              <a:noAutofit/>
            </a:bodyPr>
            <a:lstStyle/>
            <a:p>
              <a:r>
                <a:rPr lang="en-US" altLang="zh-CN" sz="1665" smtClean="0">
                  <a:solidFill>
                    <a:srgbClr val="808080"/>
                  </a:solidFill>
                  <a:latin typeface="微软雅黑" panose="020B0503020204020204" charset="-122"/>
                  <a:ea typeface="微软雅黑" panose="020B0503020204020204" charset="-122"/>
                  <a:sym typeface="微软雅黑" panose="020B0503020204020204" charset="-122"/>
                </a:rPr>
                <a:t>2</a:t>
              </a:r>
              <a:r>
                <a:rPr lang="zh-CN" altLang="en-US" sz="1665" smtClean="0">
                  <a:solidFill>
                    <a:srgbClr val="808080"/>
                  </a:solidFill>
                  <a:latin typeface="微软雅黑" panose="020B0503020204020204" charset="-122"/>
                  <a:ea typeface="微软雅黑" panose="020B0503020204020204" charset="-122"/>
                  <a:sym typeface="微软雅黑" panose="020B0503020204020204" charset="-122"/>
                </a:rPr>
                <a:t>分</a:t>
              </a:r>
              <a:endParaRPr lang="zh-CN" altLang="en-US" sz="1665">
                <a:solidFill>
                  <a:srgbClr val="808080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endParaRPr>
            </a:p>
          </p:txBody>
        </p:sp>
      </p:grpSp>
      <p:pic>
        <p:nvPicPr>
          <p:cNvPr id="2" name="图片 1"/>
          <p:cNvPicPr/>
          <p:nvPr>
            <p:custDataLst>
              <p:tags r:id="rId18"/>
            </p:custDataLst>
          </p:nvPr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3833" y="814917"/>
            <a:ext cx="1185333" cy="423333"/>
          </a:xfrm>
          <a:prstGeom prst="rect">
            <a:avLst/>
          </a:prstGeom>
        </p:spPr>
      </p:pic>
    </p:spTree>
    <p:custDataLst>
      <p:tags r:id="rId20"/>
    </p:custData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标题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>
                <a:latin typeface="黑体" panose="02010609060101010101" charset="-122"/>
                <a:ea typeface="黑体" panose="02010609060101010101" charset="-122"/>
              </a:rPr>
              <a:t>预习结束</a:t>
            </a:r>
            <a:endParaRPr lang="zh-CN" altLang="en-US" dirty="0" smtClean="0"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7" name="内容占位符 6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lnSpc>
                <a:spcPct val="200000"/>
              </a:lnSpc>
              <a:buNone/>
            </a:pPr>
            <a:r>
              <a:rPr lang="zh-CN" altLang="en-US" sz="2400" dirty="0" smtClean="0">
                <a:latin typeface="黑体" panose="02010609060101010101" charset="-122"/>
                <a:ea typeface="黑体" panose="02010609060101010101" charset="-122"/>
              </a:rPr>
              <a:t>在学习中遇到什么疑难问题，</a:t>
            </a:r>
            <a:r>
              <a:rPr lang="zh-CN" altLang="en-US" sz="2400" dirty="0" smtClean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敬请在最后的留言中提出</a:t>
            </a:r>
            <a:r>
              <a:rPr lang="zh-CN" altLang="en-US" sz="2400" dirty="0" smtClean="0">
                <a:latin typeface="黑体" panose="02010609060101010101" charset="-122"/>
                <a:ea typeface="黑体" panose="02010609060101010101" charset="-122"/>
              </a:rPr>
              <a:t>，我们将选择几个有代表性的问题，在下堂课上做</a:t>
            </a:r>
            <a:r>
              <a:rPr lang="zh-CN" altLang="en-US" sz="2400" dirty="0" smtClean="0">
                <a:solidFill>
                  <a:srgbClr val="FF0000"/>
                </a:solidFill>
                <a:latin typeface="黑体" panose="02010609060101010101" charset="-122"/>
                <a:ea typeface="黑体" panose="02010609060101010101" charset="-122"/>
              </a:rPr>
              <a:t>重点讲解</a:t>
            </a:r>
            <a:r>
              <a:rPr lang="zh-CN" altLang="en-US" sz="2400" dirty="0" smtClean="0">
                <a:latin typeface="黑体" panose="02010609060101010101" charset="-122"/>
                <a:ea typeface="黑体" panose="02010609060101010101" charset="-122"/>
              </a:rPr>
              <a:t>。</a:t>
            </a:r>
            <a:endParaRPr lang="zh-CN" altLang="en-US" sz="2400" dirty="0" smtClean="0">
              <a:latin typeface="黑体" panose="02010609060101010101" charset="-122"/>
              <a:ea typeface="黑体" panose="02010609060101010101" charset="-122"/>
            </a:endParaRPr>
          </a:p>
        </p:txBody>
      </p:sp>
    </p:spTree>
  </p:cSld>
  <p:clrMapOvr>
    <a:masterClrMapping/>
  </p:clrMapOvr>
</p:sld>
</file>

<file path=ppt/tags/tag1.xml><?xml version="1.0" encoding="utf-8"?>
<p:tagLst xmlns:p="http://schemas.openxmlformats.org/presentationml/2006/main">
  <p:tag name="RAINPROBLEM" val="ProblemBody"/>
</p:tagLst>
</file>

<file path=ppt/tags/tag10.xml><?xml version="1.0" encoding="utf-8"?>
<p:tagLst xmlns:p="http://schemas.openxmlformats.org/presentationml/2006/main">
  <p:tag name="RAINPROBLEM" val="ProblemSubmit"/>
  <p:tag name="RAINPROBLEMTYPE" val="MultipleChoice"/>
</p:tagLst>
</file>

<file path=ppt/tags/tag11.xml><?xml version="1.0" encoding="utf-8"?>
<p:tagLst xmlns:p="http://schemas.openxmlformats.org/presentationml/2006/main">
  <p:tag name="RAINPROBLEM" val="ProblemItem"/>
</p:tagLst>
</file>

<file path=ppt/tags/tag12.xml><?xml version="1.0" encoding="utf-8"?>
<p:tagLst xmlns:p="http://schemas.openxmlformats.org/presentationml/2006/main">
  <p:tag name="RAINPROBLEM" val="ProblemBullet"/>
  <p:tag name="RAINPROBLEMTYPE" val="MultipleChoice"/>
  <p:tag name="RAINBULLET" val="Wrong"/>
</p:tagLst>
</file>

<file path=ppt/tags/tag13.xml><?xml version="1.0" encoding="utf-8"?>
<p:tagLst xmlns:p="http://schemas.openxmlformats.org/presentationml/2006/main">
  <p:tag name="RAINPROBLEMTYPE" val="ProblemTypeMarker"/>
</p:tagLst>
</file>

<file path=ppt/tags/tag14.xml><?xml version="1.0" encoding="utf-8"?>
<p:tagLst xmlns:p="http://schemas.openxmlformats.org/presentationml/2006/main">
  <p:tag name="RAINPROBLEMTYPE" val="ProblemTypeMarker"/>
</p:tagLst>
</file>

<file path=ppt/tags/tag15.xml><?xml version="1.0" encoding="utf-8"?>
<p:tagLst xmlns:p="http://schemas.openxmlformats.org/presentationml/2006/main">
  <p:tag name="RAINPROBLEMTYPE" val="ProblemTypeMarker"/>
</p:tagLst>
</file>

<file path=ppt/tags/tag16.xml><?xml version="1.0" encoding="utf-8"?>
<p:tagLst xmlns:p="http://schemas.openxmlformats.org/presentationml/2006/main">
  <p:tag name="RAINPROBLEMTYPE" val="ProblemTypeMarker"/>
</p:tagLst>
</file>

<file path=ppt/tags/tag17.xml><?xml version="1.0" encoding="utf-8"?>
<p:tagLst xmlns:p="http://schemas.openxmlformats.org/presentationml/2006/main">
  <p:tag name="RAINPROBLEMTYPE" val="ProblemTypeMarker"/>
</p:tagLst>
</file>

<file path=ppt/tags/tag18.xml><?xml version="1.0" encoding="utf-8"?>
<p:tagLst xmlns:p="http://schemas.openxmlformats.org/presentationml/2006/main">
  <p:tag name="RAINPROBLEM" val="ProblemSetting"/>
  <p:tag name="RAINPROBLEMTYPE" val="MultipleChoice"/>
</p:tagLst>
</file>

<file path=ppt/tags/tag19.xml><?xml version="1.0" encoding="utf-8"?>
<p:tagLst xmlns:p="http://schemas.openxmlformats.org/presentationml/2006/main">
  <p:tag name="RAINPROBLEM" val="MultipleChoice"/>
  <p:tag name="PROBLEMSCORE" val="1.0"/>
</p:tagLst>
</file>

<file path=ppt/tags/tag2.xml><?xml version="1.0" encoding="utf-8"?>
<p:tagLst xmlns:p="http://schemas.openxmlformats.org/presentationml/2006/main">
  <p:tag name="RAINPROBLEM" val="ProblemItem"/>
</p:tagLst>
</file>

<file path=ppt/tags/tag20.xml><?xml version="1.0" encoding="utf-8"?>
<p:tagLst xmlns:p="http://schemas.openxmlformats.org/presentationml/2006/main">
  <p:tag name="RAINPROBLEM" val="ProblemBody"/>
</p:tagLst>
</file>

<file path=ppt/tags/tag21.xml><?xml version="1.0" encoding="utf-8"?>
<p:tagLst xmlns:p="http://schemas.openxmlformats.org/presentationml/2006/main">
  <p:tag name="RAINPROBLEM" val="ProblemItem"/>
</p:tagLst>
</file>

<file path=ppt/tags/tag22.xml><?xml version="1.0" encoding="utf-8"?>
<p:tagLst xmlns:p="http://schemas.openxmlformats.org/presentationml/2006/main">
  <p:tag name="RAINPROBLEM" val="ProblemItem"/>
</p:tagLst>
</file>

<file path=ppt/tags/tag23.xml><?xml version="1.0" encoding="utf-8"?>
<p:tagLst xmlns:p="http://schemas.openxmlformats.org/presentationml/2006/main">
  <p:tag name="RAINPROBLEM" val="ProblemItem"/>
</p:tagLst>
</file>

<file path=ppt/tags/tag24.xml><?xml version="1.0" encoding="utf-8"?>
<p:tagLst xmlns:p="http://schemas.openxmlformats.org/presentationml/2006/main">
  <p:tag name="RAINPROBLEM" val="ProblemItem"/>
</p:tagLst>
</file>

<file path=ppt/tags/tag25.xml><?xml version="1.0" encoding="utf-8"?>
<p:tagLst xmlns:p="http://schemas.openxmlformats.org/presentationml/2006/main">
  <p:tag name="RAINPROBLEM" val="ProblemBullet"/>
  <p:tag name="RAINPROBLEMTYPE" val="MultipleChoice"/>
  <p:tag name="RAINBULLET" val="Wrong"/>
</p:tagLst>
</file>

<file path=ppt/tags/tag26.xml><?xml version="1.0" encoding="utf-8"?>
<p:tagLst xmlns:p="http://schemas.openxmlformats.org/presentationml/2006/main">
  <p:tag name="RAINPROBLEM" val="ProblemBullet"/>
  <p:tag name="RAINPROBLEMTYPE" val="MultipleChoice"/>
  <p:tag name="RAINBULLET" val="Correct"/>
</p:tagLst>
</file>

<file path=ppt/tags/tag27.xml><?xml version="1.0" encoding="utf-8"?>
<p:tagLst xmlns:p="http://schemas.openxmlformats.org/presentationml/2006/main">
  <p:tag name="RAINPROBLEM" val="ProblemBullet"/>
  <p:tag name="RAINPROBLEMTYPE" val="MultipleChoice"/>
  <p:tag name="RAINBULLET" val="Wrong"/>
</p:tagLst>
</file>

<file path=ppt/tags/tag28.xml><?xml version="1.0" encoding="utf-8"?>
<p:tagLst xmlns:p="http://schemas.openxmlformats.org/presentationml/2006/main">
  <p:tag name="RAINPROBLEM" val="ProblemBullet"/>
  <p:tag name="RAINPROBLEMTYPE" val="MultipleChoice"/>
  <p:tag name="RAINBULLET" val="Wrong"/>
</p:tagLst>
</file>

<file path=ppt/tags/tag29.xml><?xml version="1.0" encoding="utf-8"?>
<p:tagLst xmlns:p="http://schemas.openxmlformats.org/presentationml/2006/main">
  <p:tag name="RAINPROBLEM" val="ProblemSubmit"/>
  <p:tag name="RAINPROBLEMTYPE" val="MultipleChoice"/>
</p:tagLst>
</file>

<file path=ppt/tags/tag3.xml><?xml version="1.0" encoding="utf-8"?>
<p:tagLst xmlns:p="http://schemas.openxmlformats.org/presentationml/2006/main">
  <p:tag name="RAINPROBLEM" val="ProblemItem"/>
</p:tagLst>
</file>

<file path=ppt/tags/tag30.xml><?xml version="1.0" encoding="utf-8"?>
<p:tagLst xmlns:p="http://schemas.openxmlformats.org/presentationml/2006/main">
  <p:tag name="RAINPROBLEM" val="ProblemItem"/>
</p:tagLst>
</file>

<file path=ppt/tags/tag31.xml><?xml version="1.0" encoding="utf-8"?>
<p:tagLst xmlns:p="http://schemas.openxmlformats.org/presentationml/2006/main">
  <p:tag name="RAINPROBLEM" val="ProblemBullet"/>
  <p:tag name="RAINPROBLEMTYPE" val="MultipleChoice"/>
  <p:tag name="RAINBULLET" val="Wrong"/>
</p:tagLst>
</file>

<file path=ppt/tags/tag32.xml><?xml version="1.0" encoding="utf-8"?>
<p:tagLst xmlns:p="http://schemas.openxmlformats.org/presentationml/2006/main">
  <p:tag name="RAINPROBLEMTYPE" val="ProblemTypeMarker"/>
</p:tagLst>
</file>

<file path=ppt/tags/tag33.xml><?xml version="1.0" encoding="utf-8"?>
<p:tagLst xmlns:p="http://schemas.openxmlformats.org/presentationml/2006/main">
  <p:tag name="RAINPROBLEMTYPE" val="ProblemTypeMarker"/>
</p:tagLst>
</file>

<file path=ppt/tags/tag34.xml><?xml version="1.0" encoding="utf-8"?>
<p:tagLst xmlns:p="http://schemas.openxmlformats.org/presentationml/2006/main">
  <p:tag name="RAINPROBLEMTYPE" val="ProblemTypeMarker"/>
</p:tagLst>
</file>

<file path=ppt/tags/tag35.xml><?xml version="1.0" encoding="utf-8"?>
<p:tagLst xmlns:p="http://schemas.openxmlformats.org/presentationml/2006/main">
  <p:tag name="RAINPROBLEMTYPE" val="ProblemTypeMarker"/>
</p:tagLst>
</file>

<file path=ppt/tags/tag36.xml><?xml version="1.0" encoding="utf-8"?>
<p:tagLst xmlns:p="http://schemas.openxmlformats.org/presentationml/2006/main">
  <p:tag name="RAINPROBLEMTYPE" val="ProblemTypeMarker"/>
</p:tagLst>
</file>

<file path=ppt/tags/tag37.xml><?xml version="1.0" encoding="utf-8"?>
<p:tagLst xmlns:p="http://schemas.openxmlformats.org/presentationml/2006/main">
  <p:tag name="RAINPROBLEM" val="ProblemSetting"/>
  <p:tag name="RAINPROBLEMTYPE" val="MultipleChoice"/>
</p:tagLst>
</file>

<file path=ppt/tags/tag38.xml><?xml version="1.0" encoding="utf-8"?>
<p:tagLst xmlns:p="http://schemas.openxmlformats.org/presentationml/2006/main">
  <p:tag name="RAINPROBLEM" val="MultipleChoice"/>
  <p:tag name="PROBLEMSCORE" val="1.0"/>
</p:tagLst>
</file>

<file path=ppt/tags/tag39.xml><?xml version="1.0" encoding="utf-8"?>
<p:tagLst xmlns:p="http://schemas.openxmlformats.org/presentationml/2006/main">
  <p:tag name="RAINPROBLEM" val="ProblemBody"/>
</p:tagLst>
</file>

<file path=ppt/tags/tag4.xml><?xml version="1.0" encoding="utf-8"?>
<p:tagLst xmlns:p="http://schemas.openxmlformats.org/presentationml/2006/main">
  <p:tag name="RAINPROBLEM" val="ProblemItem"/>
</p:tagLst>
</file>

<file path=ppt/tags/tag40.xml><?xml version="1.0" encoding="utf-8"?>
<p:tagLst xmlns:p="http://schemas.openxmlformats.org/presentationml/2006/main">
  <p:tag name="RAINPROBLEM" val="ProblemItem"/>
</p:tagLst>
</file>

<file path=ppt/tags/tag41.xml><?xml version="1.0" encoding="utf-8"?>
<p:tagLst xmlns:p="http://schemas.openxmlformats.org/presentationml/2006/main">
  <p:tag name="RAINPROBLEM" val="ProblemItem"/>
</p:tagLst>
</file>

<file path=ppt/tags/tag42.xml><?xml version="1.0" encoding="utf-8"?>
<p:tagLst xmlns:p="http://schemas.openxmlformats.org/presentationml/2006/main">
  <p:tag name="RAINPROBLEM" val="ProblemItem"/>
</p:tagLst>
</file>

<file path=ppt/tags/tag43.xml><?xml version="1.0" encoding="utf-8"?>
<p:tagLst xmlns:p="http://schemas.openxmlformats.org/presentationml/2006/main">
  <p:tag name="RAINPROBLEM" val="ProblemItem"/>
</p:tagLst>
</file>

<file path=ppt/tags/tag44.xml><?xml version="1.0" encoding="utf-8"?>
<p:tagLst xmlns:p="http://schemas.openxmlformats.org/presentationml/2006/main">
  <p:tag name="RAINPROBLEM" val="ProblemBullet"/>
  <p:tag name="RAINPROBLEMTYPE" val="MultipleChoice"/>
  <p:tag name="RAINBULLET" val="Wrong"/>
</p:tagLst>
</file>

<file path=ppt/tags/tag45.xml><?xml version="1.0" encoding="utf-8"?>
<p:tagLst xmlns:p="http://schemas.openxmlformats.org/presentationml/2006/main">
  <p:tag name="RAINPROBLEM" val="ProblemBullet"/>
  <p:tag name="RAINPROBLEMTYPE" val="MultipleChoice"/>
  <p:tag name="RAINBULLET" val="Wrong"/>
</p:tagLst>
</file>

<file path=ppt/tags/tag46.xml><?xml version="1.0" encoding="utf-8"?>
<p:tagLst xmlns:p="http://schemas.openxmlformats.org/presentationml/2006/main">
  <p:tag name="RAINPROBLEM" val="ProblemBullet"/>
  <p:tag name="RAINPROBLEMTYPE" val="MultipleChoice"/>
  <p:tag name="RAINBULLET" val="Correct"/>
</p:tagLst>
</file>

<file path=ppt/tags/tag47.xml><?xml version="1.0" encoding="utf-8"?>
<p:tagLst xmlns:p="http://schemas.openxmlformats.org/presentationml/2006/main">
  <p:tag name="RAINPROBLEM" val="ProblemBullet"/>
  <p:tag name="RAINPROBLEMTYPE" val="MultipleChoice"/>
  <p:tag name="RAINBULLET" val="Wrong"/>
</p:tagLst>
</file>

<file path=ppt/tags/tag48.xml><?xml version="1.0" encoding="utf-8"?>
<p:tagLst xmlns:p="http://schemas.openxmlformats.org/presentationml/2006/main">
  <p:tag name="RAINPROBLEM" val="ProblemSubmit"/>
  <p:tag name="RAINPROBLEMTYPE" val="MultipleChoice"/>
</p:tagLst>
</file>

<file path=ppt/tags/tag49.xml><?xml version="1.0" encoding="utf-8"?>
<p:tagLst xmlns:p="http://schemas.openxmlformats.org/presentationml/2006/main">
  <p:tag name="RAINPROBLEM" val="ProblemItem"/>
</p:tagLst>
</file>

<file path=ppt/tags/tag5.xml><?xml version="1.0" encoding="utf-8"?>
<p:tagLst xmlns:p="http://schemas.openxmlformats.org/presentationml/2006/main">
  <p:tag name="RAINPROBLEM" val="ProblemItem"/>
</p:tagLst>
</file>

<file path=ppt/tags/tag50.xml><?xml version="1.0" encoding="utf-8"?>
<p:tagLst xmlns:p="http://schemas.openxmlformats.org/presentationml/2006/main">
  <p:tag name="RAINPROBLEM" val="ProblemBullet"/>
  <p:tag name="RAINPROBLEMTYPE" val="MultipleChoice"/>
  <p:tag name="RAINBULLET" val="Wrong"/>
</p:tagLst>
</file>

<file path=ppt/tags/tag51.xml><?xml version="1.0" encoding="utf-8"?>
<p:tagLst xmlns:p="http://schemas.openxmlformats.org/presentationml/2006/main">
  <p:tag name="RAINPROBLEMTYPE" val="ProblemTypeMarker"/>
</p:tagLst>
</file>

<file path=ppt/tags/tag52.xml><?xml version="1.0" encoding="utf-8"?>
<p:tagLst xmlns:p="http://schemas.openxmlformats.org/presentationml/2006/main">
  <p:tag name="RAINPROBLEMTYPE" val="ProblemTypeMarker"/>
</p:tagLst>
</file>

<file path=ppt/tags/tag53.xml><?xml version="1.0" encoding="utf-8"?>
<p:tagLst xmlns:p="http://schemas.openxmlformats.org/presentationml/2006/main">
  <p:tag name="RAINPROBLEMTYPE" val="ProblemTypeMarker"/>
</p:tagLst>
</file>

<file path=ppt/tags/tag54.xml><?xml version="1.0" encoding="utf-8"?>
<p:tagLst xmlns:p="http://schemas.openxmlformats.org/presentationml/2006/main">
  <p:tag name="RAINPROBLEMTYPE" val="ProblemTypeMarker"/>
</p:tagLst>
</file>

<file path=ppt/tags/tag55.xml><?xml version="1.0" encoding="utf-8"?>
<p:tagLst xmlns:p="http://schemas.openxmlformats.org/presentationml/2006/main">
  <p:tag name="RAINPROBLEMTYPE" val="ProblemTypeMarker"/>
</p:tagLst>
</file>

<file path=ppt/tags/tag56.xml><?xml version="1.0" encoding="utf-8"?>
<p:tagLst xmlns:p="http://schemas.openxmlformats.org/presentationml/2006/main">
  <p:tag name="RAINPROBLEM" val="ProblemSetting"/>
  <p:tag name="RAINPROBLEMTYPE" val="MultipleChoice"/>
</p:tagLst>
</file>

<file path=ppt/tags/tag57.xml><?xml version="1.0" encoding="utf-8"?>
<p:tagLst xmlns:p="http://schemas.openxmlformats.org/presentationml/2006/main">
  <p:tag name="RAINPROBLEM" val="MultipleChoice"/>
  <p:tag name="PROBLEMSCORE" val="1.0"/>
</p:tagLst>
</file>

<file path=ppt/tags/tag58.xml><?xml version="1.0" encoding="utf-8"?>
<p:tagLst xmlns:p="http://schemas.openxmlformats.org/presentationml/2006/main">
  <p:tag name="RAINPROBLEM" val="ProblemBody"/>
</p:tagLst>
</file>

<file path=ppt/tags/tag59.xml><?xml version="1.0" encoding="utf-8"?>
<p:tagLst xmlns:p="http://schemas.openxmlformats.org/presentationml/2006/main">
  <p:tag name="RAINPROBLEM" val="ProblemItem"/>
</p:tagLst>
</file>

<file path=ppt/tags/tag6.xml><?xml version="1.0" encoding="utf-8"?>
<p:tagLst xmlns:p="http://schemas.openxmlformats.org/presentationml/2006/main">
  <p:tag name="RAINPROBLEM" val="ProblemBullet"/>
  <p:tag name="RAINPROBLEMTYPE" val="MultipleChoice"/>
  <p:tag name="RAINBULLET" val="Wrong"/>
</p:tagLst>
</file>

<file path=ppt/tags/tag60.xml><?xml version="1.0" encoding="utf-8"?>
<p:tagLst xmlns:p="http://schemas.openxmlformats.org/presentationml/2006/main">
  <p:tag name="RAINPROBLEM" val="ProblemItem"/>
</p:tagLst>
</file>

<file path=ppt/tags/tag61.xml><?xml version="1.0" encoding="utf-8"?>
<p:tagLst xmlns:p="http://schemas.openxmlformats.org/presentationml/2006/main">
  <p:tag name="RAINPROBLEM" val="ProblemItem"/>
</p:tagLst>
</file>

<file path=ppt/tags/tag62.xml><?xml version="1.0" encoding="utf-8"?>
<p:tagLst xmlns:p="http://schemas.openxmlformats.org/presentationml/2006/main">
  <p:tag name="RAINPROBLEM" val="ProblemItem"/>
</p:tagLst>
</file>

<file path=ppt/tags/tag63.xml><?xml version="1.0" encoding="utf-8"?>
<p:tagLst xmlns:p="http://schemas.openxmlformats.org/presentationml/2006/main">
  <p:tag name="RAINPROBLEM" val="ProblemBullet"/>
  <p:tag name="RAINPROBLEMTYPE" val="MultipleChoiceMA"/>
  <p:tag name="RAINBULLET" val="Correct"/>
</p:tagLst>
</file>

<file path=ppt/tags/tag64.xml><?xml version="1.0" encoding="utf-8"?>
<p:tagLst xmlns:p="http://schemas.openxmlformats.org/presentationml/2006/main">
  <p:tag name="RAINPROBLEM" val="ProblemBullet"/>
  <p:tag name="RAINPROBLEMTYPE" val="MultipleChoiceMA"/>
  <p:tag name="RAINBULLET" val="Correct"/>
</p:tagLst>
</file>

<file path=ppt/tags/tag65.xml><?xml version="1.0" encoding="utf-8"?>
<p:tagLst xmlns:p="http://schemas.openxmlformats.org/presentationml/2006/main">
  <p:tag name="RAINPROBLEM" val="ProblemBullet"/>
  <p:tag name="RAINPROBLEMTYPE" val="MultipleChoiceMA"/>
  <p:tag name="RAINBULLET" val="Wrong"/>
</p:tagLst>
</file>

<file path=ppt/tags/tag66.xml><?xml version="1.0" encoding="utf-8"?>
<p:tagLst xmlns:p="http://schemas.openxmlformats.org/presentationml/2006/main">
  <p:tag name="RAINPROBLEM" val="ProblemBullet"/>
  <p:tag name="RAINPROBLEMTYPE" val="MultipleChoiceMA"/>
  <p:tag name="RAINBULLET" val="Wrong"/>
</p:tagLst>
</file>

<file path=ppt/tags/tag67.xml><?xml version="1.0" encoding="utf-8"?>
<p:tagLst xmlns:p="http://schemas.openxmlformats.org/presentationml/2006/main">
  <p:tag name="RAINPROBLEM" val="ProblemSubmit"/>
  <p:tag name="RAINPROBLEMTYPE" val="MultipleChoiceMA"/>
</p:tagLst>
</file>

<file path=ppt/tags/tag68.xml><?xml version="1.0" encoding="utf-8"?>
<p:tagLst xmlns:p="http://schemas.openxmlformats.org/presentationml/2006/main">
  <p:tag name="RAINPROBLEMTYPE" val="ProblemTypeMarker"/>
</p:tagLst>
</file>

<file path=ppt/tags/tag69.xml><?xml version="1.0" encoding="utf-8"?>
<p:tagLst xmlns:p="http://schemas.openxmlformats.org/presentationml/2006/main">
  <p:tag name="RAINPROBLEMTYPE" val="ProblemTypeMarker"/>
</p:tagLst>
</file>

<file path=ppt/tags/tag7.xml><?xml version="1.0" encoding="utf-8"?>
<p:tagLst xmlns:p="http://schemas.openxmlformats.org/presentationml/2006/main">
  <p:tag name="RAINPROBLEM" val="ProblemBullet"/>
  <p:tag name="RAINPROBLEMTYPE" val="MultipleChoice"/>
  <p:tag name="RAINBULLET" val="Wrong"/>
</p:tagLst>
</file>

<file path=ppt/tags/tag70.xml><?xml version="1.0" encoding="utf-8"?>
<p:tagLst xmlns:p="http://schemas.openxmlformats.org/presentationml/2006/main">
  <p:tag name="RAINPROBLEMTYPE" val="ProblemTypeMarker"/>
</p:tagLst>
</file>

<file path=ppt/tags/tag71.xml><?xml version="1.0" encoding="utf-8"?>
<p:tagLst xmlns:p="http://schemas.openxmlformats.org/presentationml/2006/main">
  <p:tag name="RAINPROBLEMTYPE" val="ProblemTypeMarker"/>
</p:tagLst>
</file>

<file path=ppt/tags/tag72.xml><?xml version="1.0" encoding="utf-8"?>
<p:tagLst xmlns:p="http://schemas.openxmlformats.org/presentationml/2006/main">
  <p:tag name="RAINPROBLEMTYPE" val="ProblemTypeMarker"/>
</p:tagLst>
</file>

<file path=ppt/tags/tag73.xml><?xml version="1.0" encoding="utf-8"?>
<p:tagLst xmlns:p="http://schemas.openxmlformats.org/presentationml/2006/main">
  <p:tag name="RAINPROBLEM" val="ProblemSetting"/>
  <p:tag name="RAINPROBLEMTYPE" val="MultipleChoiceMA"/>
</p:tagLst>
</file>

<file path=ppt/tags/tag74.xml><?xml version="1.0" encoding="utf-8"?>
<p:tagLst xmlns:p="http://schemas.openxmlformats.org/presentationml/2006/main">
  <p:tag name="RAINPROBLEM" val="MultipleChoiceMA"/>
  <p:tag name="PROBLEMSCORE" val="2.0"/>
  <p:tag name="PROBLEMSCORE_HALF" val="1.0"/>
</p:tagLst>
</file>

<file path=ppt/tags/tag75.xml><?xml version="1.0" encoding="utf-8"?>
<p:tagLst xmlns:p="http://schemas.openxmlformats.org/presentationml/2006/main">
  <p:tag name="RAINPROBLEM" val="ProblemBody"/>
</p:tagLst>
</file>

<file path=ppt/tags/tag76.xml><?xml version="1.0" encoding="utf-8"?>
<p:tagLst xmlns:p="http://schemas.openxmlformats.org/presentationml/2006/main">
  <p:tag name="RAINPROBLEM" val="ProblemItem"/>
</p:tagLst>
</file>

<file path=ppt/tags/tag77.xml><?xml version="1.0" encoding="utf-8"?>
<p:tagLst xmlns:p="http://schemas.openxmlformats.org/presentationml/2006/main">
  <p:tag name="RAINPROBLEM" val="ProblemItem"/>
</p:tagLst>
</file>

<file path=ppt/tags/tag78.xml><?xml version="1.0" encoding="utf-8"?>
<p:tagLst xmlns:p="http://schemas.openxmlformats.org/presentationml/2006/main">
  <p:tag name="RAINPROBLEM" val="ProblemItem"/>
</p:tagLst>
</file>

<file path=ppt/tags/tag79.xml><?xml version="1.0" encoding="utf-8"?>
<p:tagLst xmlns:p="http://schemas.openxmlformats.org/presentationml/2006/main">
  <p:tag name="RAINPROBLEM" val="ProblemItem"/>
</p:tagLst>
</file>

<file path=ppt/tags/tag8.xml><?xml version="1.0" encoding="utf-8"?>
<p:tagLst xmlns:p="http://schemas.openxmlformats.org/presentationml/2006/main">
  <p:tag name="RAINPROBLEM" val="ProblemBullet"/>
  <p:tag name="RAINPROBLEMTYPE" val="MultipleChoice"/>
  <p:tag name="RAINBULLET" val="Wrong"/>
</p:tagLst>
</file>

<file path=ppt/tags/tag80.xml><?xml version="1.0" encoding="utf-8"?>
<p:tagLst xmlns:p="http://schemas.openxmlformats.org/presentationml/2006/main">
  <p:tag name="RAINPROBLEM" val="ProblemBullet"/>
  <p:tag name="RAINPROBLEMTYPE" val="MultipleChoiceMA"/>
  <p:tag name="RAINBULLET" val="Correct"/>
</p:tagLst>
</file>

<file path=ppt/tags/tag81.xml><?xml version="1.0" encoding="utf-8"?>
<p:tagLst xmlns:p="http://schemas.openxmlformats.org/presentationml/2006/main">
  <p:tag name="RAINPROBLEM" val="ProblemBullet"/>
  <p:tag name="RAINPROBLEMTYPE" val="MultipleChoiceMA"/>
  <p:tag name="RAINBULLET" val="Correct"/>
</p:tagLst>
</file>

<file path=ppt/tags/tag82.xml><?xml version="1.0" encoding="utf-8"?>
<p:tagLst xmlns:p="http://schemas.openxmlformats.org/presentationml/2006/main">
  <p:tag name="RAINPROBLEM" val="ProblemBullet"/>
  <p:tag name="RAINPROBLEMTYPE" val="MultipleChoiceMA"/>
  <p:tag name="RAINBULLET" val="Wrong"/>
</p:tagLst>
</file>

<file path=ppt/tags/tag83.xml><?xml version="1.0" encoding="utf-8"?>
<p:tagLst xmlns:p="http://schemas.openxmlformats.org/presentationml/2006/main">
  <p:tag name="RAINPROBLEM" val="ProblemBullet"/>
  <p:tag name="RAINPROBLEMTYPE" val="MultipleChoiceMA"/>
  <p:tag name="RAINBULLET" val="Correct"/>
</p:tagLst>
</file>

<file path=ppt/tags/tag84.xml><?xml version="1.0" encoding="utf-8"?>
<p:tagLst xmlns:p="http://schemas.openxmlformats.org/presentationml/2006/main">
  <p:tag name="RAINPROBLEM" val="ProblemSubmit"/>
  <p:tag name="RAINPROBLEMTYPE" val="MultipleChoiceMA"/>
</p:tagLst>
</file>

<file path=ppt/tags/tag85.xml><?xml version="1.0" encoding="utf-8"?>
<p:tagLst xmlns:p="http://schemas.openxmlformats.org/presentationml/2006/main">
  <p:tag name="RAINPROBLEM" val="ProblemItem"/>
</p:tagLst>
</file>

<file path=ppt/tags/tag86.xml><?xml version="1.0" encoding="utf-8"?>
<p:tagLst xmlns:p="http://schemas.openxmlformats.org/presentationml/2006/main">
  <p:tag name="RAINPROBLEM" val="ProblemBullet"/>
  <p:tag name="RAINPROBLEMTYPE" val="MultipleChoiceMA"/>
  <p:tag name="RAINBULLET" val="Wrong"/>
</p:tagLst>
</file>

<file path=ppt/tags/tag87.xml><?xml version="1.0" encoding="utf-8"?>
<p:tagLst xmlns:p="http://schemas.openxmlformats.org/presentationml/2006/main">
  <p:tag name="RAINPROBLEMTYPE" val="ProblemTypeMarker"/>
</p:tagLst>
</file>

<file path=ppt/tags/tag88.xml><?xml version="1.0" encoding="utf-8"?>
<p:tagLst xmlns:p="http://schemas.openxmlformats.org/presentationml/2006/main">
  <p:tag name="RAINPROBLEMTYPE" val="ProblemTypeMarker"/>
</p:tagLst>
</file>

<file path=ppt/tags/tag89.xml><?xml version="1.0" encoding="utf-8"?>
<p:tagLst xmlns:p="http://schemas.openxmlformats.org/presentationml/2006/main">
  <p:tag name="RAINPROBLEMTYPE" val="ProblemTypeMarker"/>
</p:tagLst>
</file>

<file path=ppt/tags/tag9.xml><?xml version="1.0" encoding="utf-8"?>
<p:tagLst xmlns:p="http://schemas.openxmlformats.org/presentationml/2006/main">
  <p:tag name="RAINPROBLEM" val="ProblemBullet"/>
  <p:tag name="RAINPROBLEMTYPE" val="MultipleChoice"/>
  <p:tag name="RAINBULLET" val="Correct"/>
</p:tagLst>
</file>

<file path=ppt/tags/tag90.xml><?xml version="1.0" encoding="utf-8"?>
<p:tagLst xmlns:p="http://schemas.openxmlformats.org/presentationml/2006/main">
  <p:tag name="RAINPROBLEMTYPE" val="ProblemTypeMarker"/>
</p:tagLst>
</file>

<file path=ppt/tags/tag91.xml><?xml version="1.0" encoding="utf-8"?>
<p:tagLst xmlns:p="http://schemas.openxmlformats.org/presentationml/2006/main">
  <p:tag name="RAINPROBLEMTYPE" val="ProblemTypeMarker"/>
</p:tagLst>
</file>

<file path=ppt/tags/tag92.xml><?xml version="1.0" encoding="utf-8"?>
<p:tagLst xmlns:p="http://schemas.openxmlformats.org/presentationml/2006/main">
  <p:tag name="RAINPROBLEM" val="ProblemSetting"/>
  <p:tag name="RAINPROBLEMTYPE" val="MultipleChoiceMA"/>
</p:tagLst>
</file>

<file path=ppt/tags/tag93.xml><?xml version="1.0" encoding="utf-8"?>
<p:tagLst xmlns:p="http://schemas.openxmlformats.org/presentationml/2006/main">
  <p:tag name="RAINPROBLEM" val="MultipleChoiceMA"/>
  <p:tag name="PROBLEMSCORE" val="2.0"/>
  <p:tag name="PROBLEMSCORE_HALF" val="1.0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450</Words>
  <Application>WPS 演示</Application>
  <PresentationFormat>宽屏</PresentationFormat>
  <Paragraphs>153</Paragraphs>
  <Slides>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17" baseType="lpstr">
      <vt:lpstr>Arial</vt:lpstr>
      <vt:lpstr>宋体</vt:lpstr>
      <vt:lpstr>Wingdings</vt:lpstr>
      <vt:lpstr>Arial Unicode MS</vt:lpstr>
      <vt:lpstr>Calibri Light</vt:lpstr>
      <vt:lpstr>Calibri</vt:lpstr>
      <vt:lpstr>微软雅黑</vt:lpstr>
      <vt:lpstr>黑体</vt:lpstr>
      <vt:lpstr>Office 主题</vt:lpstr>
      <vt:lpstr>Chapter 2 基因突变</vt:lpstr>
      <vt:lpstr>学习重点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预习结束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jinxin</dc:creator>
  <cp:lastModifiedBy>望舒</cp:lastModifiedBy>
  <cp:revision>1</cp:revision>
  <dcterms:created xsi:type="dcterms:W3CDTF">2018-07-30T09:22:18Z</dcterms:created>
  <dcterms:modified xsi:type="dcterms:W3CDTF">2018-07-30T09:24:55Z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2052-10.1.0.7469</vt:lpwstr>
  </property>
</Properties>
</file>